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821738" cy="3060700"/>
  <p:notesSz cx="6858000" cy="9144000"/>
  <p:defaultTextStyle>
    <a:defPPr>
      <a:defRPr lang="en-US"/>
    </a:defPPr>
    <a:lvl1pPr marL="0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9712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99425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49137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98849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48561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98274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47986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97698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08" y="-534"/>
      </p:cViewPr>
      <p:guideLst>
        <p:guide orient="horz" pos="964"/>
        <p:guide pos="2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631" y="950804"/>
            <a:ext cx="7498477" cy="656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261" y="1734397"/>
            <a:ext cx="6175218" cy="7821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9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9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9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48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9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47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9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60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8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6211" y="58097"/>
            <a:ext cx="1954260" cy="12334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431" y="58097"/>
            <a:ext cx="5715751" cy="12334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26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7" y="1966786"/>
            <a:ext cx="7498477" cy="607889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857" y="1297257"/>
            <a:ext cx="7498477" cy="66952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9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94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91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88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4856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982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479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976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71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430" y="337244"/>
            <a:ext cx="3835006" cy="954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5465" y="337244"/>
            <a:ext cx="3835006" cy="954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87" y="122573"/>
            <a:ext cx="7939565" cy="5101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87" y="685116"/>
            <a:ext cx="3897800" cy="28552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712" indent="0">
              <a:buNone/>
              <a:defRPr sz="1500" b="1"/>
            </a:lvl2pPr>
            <a:lvl3pPr marL="699425" indent="0">
              <a:buNone/>
              <a:defRPr sz="1400" b="1"/>
            </a:lvl3pPr>
            <a:lvl4pPr marL="1049137" indent="0">
              <a:buNone/>
              <a:defRPr sz="1200" b="1"/>
            </a:lvl4pPr>
            <a:lvl5pPr marL="1398849" indent="0">
              <a:buNone/>
              <a:defRPr sz="1200" b="1"/>
            </a:lvl5pPr>
            <a:lvl6pPr marL="1748561" indent="0">
              <a:buNone/>
              <a:defRPr sz="1200" b="1"/>
            </a:lvl6pPr>
            <a:lvl7pPr marL="2098274" indent="0">
              <a:buNone/>
              <a:defRPr sz="1200" b="1"/>
            </a:lvl7pPr>
            <a:lvl8pPr marL="2447986" indent="0">
              <a:buNone/>
              <a:defRPr sz="1200" b="1"/>
            </a:lvl8pPr>
            <a:lvl9pPr marL="27976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87" y="970641"/>
            <a:ext cx="3897800" cy="176344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1322" y="685116"/>
            <a:ext cx="3899330" cy="28552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712" indent="0">
              <a:buNone/>
              <a:defRPr sz="1500" b="1"/>
            </a:lvl2pPr>
            <a:lvl3pPr marL="699425" indent="0">
              <a:buNone/>
              <a:defRPr sz="1400" b="1"/>
            </a:lvl3pPr>
            <a:lvl4pPr marL="1049137" indent="0">
              <a:buNone/>
              <a:defRPr sz="1200" b="1"/>
            </a:lvl4pPr>
            <a:lvl5pPr marL="1398849" indent="0">
              <a:buNone/>
              <a:defRPr sz="1200" b="1"/>
            </a:lvl5pPr>
            <a:lvl6pPr marL="1748561" indent="0">
              <a:buNone/>
              <a:defRPr sz="1200" b="1"/>
            </a:lvl6pPr>
            <a:lvl7pPr marL="2098274" indent="0">
              <a:buNone/>
              <a:defRPr sz="1200" b="1"/>
            </a:lvl7pPr>
            <a:lvl8pPr marL="2447986" indent="0">
              <a:buNone/>
              <a:defRPr sz="1200" b="1"/>
            </a:lvl8pPr>
            <a:lvl9pPr marL="27976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1322" y="970641"/>
            <a:ext cx="3899330" cy="176344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65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10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89" y="121863"/>
            <a:ext cx="2902291" cy="51861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057" y="121864"/>
            <a:ext cx="4931597" cy="2612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089" y="640480"/>
            <a:ext cx="2902291" cy="2093604"/>
          </a:xfrm>
        </p:spPr>
        <p:txBody>
          <a:bodyPr/>
          <a:lstStyle>
            <a:lvl1pPr marL="0" indent="0">
              <a:buNone/>
              <a:defRPr sz="1100"/>
            </a:lvl1pPr>
            <a:lvl2pPr marL="349712" indent="0">
              <a:buNone/>
              <a:defRPr sz="900"/>
            </a:lvl2pPr>
            <a:lvl3pPr marL="699425" indent="0">
              <a:buNone/>
              <a:defRPr sz="800"/>
            </a:lvl3pPr>
            <a:lvl4pPr marL="1049137" indent="0">
              <a:buNone/>
              <a:defRPr sz="700"/>
            </a:lvl4pPr>
            <a:lvl5pPr marL="1398849" indent="0">
              <a:buNone/>
              <a:defRPr sz="700"/>
            </a:lvl5pPr>
            <a:lvl6pPr marL="1748561" indent="0">
              <a:buNone/>
              <a:defRPr sz="700"/>
            </a:lvl6pPr>
            <a:lvl7pPr marL="2098274" indent="0">
              <a:buNone/>
              <a:defRPr sz="700"/>
            </a:lvl7pPr>
            <a:lvl8pPr marL="2447986" indent="0">
              <a:buNone/>
              <a:defRPr sz="700"/>
            </a:lvl8pPr>
            <a:lvl9pPr marL="279769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124" y="2142489"/>
            <a:ext cx="5293043" cy="25293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9124" y="273482"/>
            <a:ext cx="5293043" cy="1836420"/>
          </a:xfrm>
        </p:spPr>
        <p:txBody>
          <a:bodyPr/>
          <a:lstStyle>
            <a:lvl1pPr marL="0" indent="0">
              <a:buNone/>
              <a:defRPr sz="2400"/>
            </a:lvl1pPr>
            <a:lvl2pPr marL="349712" indent="0">
              <a:buNone/>
              <a:defRPr sz="2100"/>
            </a:lvl2pPr>
            <a:lvl3pPr marL="699425" indent="0">
              <a:buNone/>
              <a:defRPr sz="1800"/>
            </a:lvl3pPr>
            <a:lvl4pPr marL="1049137" indent="0">
              <a:buNone/>
              <a:defRPr sz="1500"/>
            </a:lvl4pPr>
            <a:lvl5pPr marL="1398849" indent="0">
              <a:buNone/>
              <a:defRPr sz="1500"/>
            </a:lvl5pPr>
            <a:lvl6pPr marL="1748561" indent="0">
              <a:buNone/>
              <a:defRPr sz="1500"/>
            </a:lvl6pPr>
            <a:lvl7pPr marL="2098274" indent="0">
              <a:buNone/>
              <a:defRPr sz="1500"/>
            </a:lvl7pPr>
            <a:lvl8pPr marL="2447986" indent="0">
              <a:buNone/>
              <a:defRPr sz="1500"/>
            </a:lvl8pPr>
            <a:lvl9pPr marL="279769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9124" y="2395423"/>
            <a:ext cx="5293043" cy="359207"/>
          </a:xfrm>
        </p:spPr>
        <p:txBody>
          <a:bodyPr/>
          <a:lstStyle>
            <a:lvl1pPr marL="0" indent="0">
              <a:buNone/>
              <a:defRPr sz="1100"/>
            </a:lvl1pPr>
            <a:lvl2pPr marL="349712" indent="0">
              <a:buNone/>
              <a:defRPr sz="900"/>
            </a:lvl2pPr>
            <a:lvl3pPr marL="699425" indent="0">
              <a:buNone/>
              <a:defRPr sz="800"/>
            </a:lvl3pPr>
            <a:lvl4pPr marL="1049137" indent="0">
              <a:buNone/>
              <a:defRPr sz="700"/>
            </a:lvl4pPr>
            <a:lvl5pPr marL="1398849" indent="0">
              <a:buNone/>
              <a:defRPr sz="700"/>
            </a:lvl5pPr>
            <a:lvl6pPr marL="1748561" indent="0">
              <a:buNone/>
              <a:defRPr sz="700"/>
            </a:lvl6pPr>
            <a:lvl7pPr marL="2098274" indent="0">
              <a:buNone/>
              <a:defRPr sz="700"/>
            </a:lvl7pPr>
            <a:lvl8pPr marL="2447986" indent="0">
              <a:buNone/>
              <a:defRPr sz="700"/>
            </a:lvl8pPr>
            <a:lvl9pPr marL="279769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087" y="122573"/>
            <a:ext cx="7939565" cy="510117"/>
          </a:xfrm>
          <a:prstGeom prst="rect">
            <a:avLst/>
          </a:prstGeom>
        </p:spPr>
        <p:txBody>
          <a:bodyPr vert="horz" lIns="69942" tIns="34971" rIns="69942" bIns="349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87" y="714164"/>
            <a:ext cx="7939565" cy="2019920"/>
          </a:xfrm>
          <a:prstGeom prst="rect">
            <a:avLst/>
          </a:prstGeom>
        </p:spPr>
        <p:txBody>
          <a:bodyPr vert="horz" lIns="69942" tIns="34971" rIns="69942" bIns="349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088" y="2836818"/>
            <a:ext cx="2058407" cy="162954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AB6A-EA31-4589-BDB2-20870E31F36E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4095" y="2836818"/>
            <a:ext cx="2793550" cy="162954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2247" y="2836818"/>
            <a:ext cx="2058407" cy="162954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4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9425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284" indent="-262284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282" indent="-218570" algn="l" defTabSz="6994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4281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993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3705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3418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130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842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554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9712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9425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37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8849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8561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8274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7986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7698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Wendy\Documents\wwn20\Lit review\Figures\mitzi2001b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65783"/>
            <a:ext cx="5068887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Wendy\Documents\wwn20\Lit review\Figures\era2000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59" y="5654"/>
            <a:ext cx="40862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0" y="-25401"/>
            <a:ext cx="720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-25783"/>
            <a:ext cx="720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4326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2014-06-25T10:08:45Z</dcterms:created>
  <dcterms:modified xsi:type="dcterms:W3CDTF">2014-06-25T10:11:44Z</dcterms:modified>
</cp:coreProperties>
</file>