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580063"/>
  <p:notesSz cx="6858000" cy="9144000"/>
  <p:defaultTextStyle>
    <a:defPPr>
      <a:defRPr lang="en-US"/>
    </a:defPPr>
    <a:lvl1pPr marL="0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425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851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276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7701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126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6552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5977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5402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50" y="-96"/>
      </p:cViewPr>
      <p:guideLst>
        <p:guide orient="horz" pos="175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733437"/>
            <a:ext cx="5508149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8" y="3162037"/>
            <a:ext cx="4536123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6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5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5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5451" y="210544"/>
            <a:ext cx="860648" cy="4498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256" y="210544"/>
            <a:ext cx="2476193" cy="4498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9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0" y="3585709"/>
            <a:ext cx="5508149" cy="110826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0" y="2365070"/>
            <a:ext cx="5508149" cy="12206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8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2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77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71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6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59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5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257" y="1229682"/>
            <a:ext cx="1668421" cy="34797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679" y="1229682"/>
            <a:ext cx="1668420" cy="34797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223462"/>
            <a:ext cx="5832158" cy="9300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1249057"/>
            <a:ext cx="2863203" cy="5205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25" indent="0">
              <a:buNone/>
              <a:defRPr sz="1500" b="1"/>
            </a:lvl2pPr>
            <a:lvl3pPr marL="678851" indent="0">
              <a:buNone/>
              <a:defRPr sz="1300" b="1"/>
            </a:lvl3pPr>
            <a:lvl4pPr marL="1018276" indent="0">
              <a:buNone/>
              <a:defRPr sz="1200" b="1"/>
            </a:lvl4pPr>
            <a:lvl5pPr marL="1357701" indent="0">
              <a:buNone/>
              <a:defRPr sz="1200" b="1"/>
            </a:lvl5pPr>
            <a:lvl6pPr marL="1697126" indent="0">
              <a:buNone/>
              <a:defRPr sz="1200" b="1"/>
            </a:lvl6pPr>
            <a:lvl7pPr marL="2036552" indent="0">
              <a:buNone/>
              <a:defRPr sz="1200" b="1"/>
            </a:lvl7pPr>
            <a:lvl8pPr marL="2375977" indent="0">
              <a:buNone/>
              <a:defRPr sz="1200" b="1"/>
            </a:lvl8pPr>
            <a:lvl9pPr marL="27154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1769605"/>
            <a:ext cx="2863203" cy="321499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1" y="1249057"/>
            <a:ext cx="2864327" cy="5205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25" indent="0">
              <a:buNone/>
              <a:defRPr sz="1500" b="1"/>
            </a:lvl2pPr>
            <a:lvl3pPr marL="678851" indent="0">
              <a:buNone/>
              <a:defRPr sz="1300" b="1"/>
            </a:lvl3pPr>
            <a:lvl4pPr marL="1018276" indent="0">
              <a:buNone/>
              <a:defRPr sz="1200" b="1"/>
            </a:lvl4pPr>
            <a:lvl5pPr marL="1357701" indent="0">
              <a:buNone/>
              <a:defRPr sz="1200" b="1"/>
            </a:lvl5pPr>
            <a:lvl6pPr marL="1697126" indent="0">
              <a:buNone/>
              <a:defRPr sz="1200" b="1"/>
            </a:lvl6pPr>
            <a:lvl7pPr marL="2036552" indent="0">
              <a:buNone/>
              <a:defRPr sz="1200" b="1"/>
            </a:lvl7pPr>
            <a:lvl8pPr marL="2375977" indent="0">
              <a:buNone/>
              <a:defRPr sz="1200" b="1"/>
            </a:lvl8pPr>
            <a:lvl9pPr marL="27154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1" y="1769605"/>
            <a:ext cx="2864327" cy="321499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5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1" y="222170"/>
            <a:ext cx="2131933" cy="94551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222170"/>
            <a:ext cx="3622597" cy="47624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1" y="1167681"/>
            <a:ext cx="2131933" cy="3816918"/>
          </a:xfrm>
        </p:spPr>
        <p:txBody>
          <a:bodyPr/>
          <a:lstStyle>
            <a:lvl1pPr marL="0" indent="0">
              <a:buNone/>
              <a:defRPr sz="1000"/>
            </a:lvl1pPr>
            <a:lvl2pPr marL="339425" indent="0">
              <a:buNone/>
              <a:defRPr sz="900"/>
            </a:lvl2pPr>
            <a:lvl3pPr marL="678851" indent="0">
              <a:buNone/>
              <a:defRPr sz="700"/>
            </a:lvl3pPr>
            <a:lvl4pPr marL="1018276" indent="0">
              <a:buNone/>
              <a:defRPr sz="700"/>
            </a:lvl4pPr>
            <a:lvl5pPr marL="1357701" indent="0">
              <a:buNone/>
              <a:defRPr sz="700"/>
            </a:lvl5pPr>
            <a:lvl6pPr marL="1697126" indent="0">
              <a:buNone/>
              <a:defRPr sz="700"/>
            </a:lvl6pPr>
            <a:lvl7pPr marL="2036552" indent="0">
              <a:buNone/>
              <a:defRPr sz="700"/>
            </a:lvl7pPr>
            <a:lvl8pPr marL="2375977" indent="0">
              <a:buNone/>
              <a:defRPr sz="700"/>
            </a:lvl8pPr>
            <a:lvl9pPr marL="27154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1" y="3906045"/>
            <a:ext cx="3888105" cy="46113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1" y="498590"/>
            <a:ext cx="3888105" cy="3348038"/>
          </a:xfrm>
        </p:spPr>
        <p:txBody>
          <a:bodyPr/>
          <a:lstStyle>
            <a:lvl1pPr marL="0" indent="0">
              <a:buNone/>
              <a:defRPr sz="2400"/>
            </a:lvl1pPr>
            <a:lvl2pPr marL="339425" indent="0">
              <a:buNone/>
              <a:defRPr sz="2100"/>
            </a:lvl2pPr>
            <a:lvl3pPr marL="678851" indent="0">
              <a:buNone/>
              <a:defRPr sz="1800"/>
            </a:lvl3pPr>
            <a:lvl4pPr marL="1018276" indent="0">
              <a:buNone/>
              <a:defRPr sz="1500"/>
            </a:lvl4pPr>
            <a:lvl5pPr marL="1357701" indent="0">
              <a:buNone/>
              <a:defRPr sz="1500"/>
            </a:lvl5pPr>
            <a:lvl6pPr marL="1697126" indent="0">
              <a:buNone/>
              <a:defRPr sz="1500"/>
            </a:lvl6pPr>
            <a:lvl7pPr marL="2036552" indent="0">
              <a:buNone/>
              <a:defRPr sz="1500"/>
            </a:lvl7pPr>
            <a:lvl8pPr marL="2375977" indent="0">
              <a:buNone/>
              <a:defRPr sz="1500"/>
            </a:lvl8pPr>
            <a:lvl9pPr marL="271540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1" y="4367175"/>
            <a:ext cx="3888105" cy="654882"/>
          </a:xfrm>
        </p:spPr>
        <p:txBody>
          <a:bodyPr/>
          <a:lstStyle>
            <a:lvl1pPr marL="0" indent="0">
              <a:buNone/>
              <a:defRPr sz="1000"/>
            </a:lvl1pPr>
            <a:lvl2pPr marL="339425" indent="0">
              <a:buNone/>
              <a:defRPr sz="900"/>
            </a:lvl2pPr>
            <a:lvl3pPr marL="678851" indent="0">
              <a:buNone/>
              <a:defRPr sz="700"/>
            </a:lvl3pPr>
            <a:lvl4pPr marL="1018276" indent="0">
              <a:buNone/>
              <a:defRPr sz="700"/>
            </a:lvl4pPr>
            <a:lvl5pPr marL="1357701" indent="0">
              <a:buNone/>
              <a:defRPr sz="700"/>
            </a:lvl5pPr>
            <a:lvl6pPr marL="1697126" indent="0">
              <a:buNone/>
              <a:defRPr sz="700"/>
            </a:lvl6pPr>
            <a:lvl7pPr marL="2036552" indent="0">
              <a:buNone/>
              <a:defRPr sz="700"/>
            </a:lvl7pPr>
            <a:lvl8pPr marL="2375977" indent="0">
              <a:buNone/>
              <a:defRPr sz="700"/>
            </a:lvl8pPr>
            <a:lvl9pPr marL="27154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6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23462"/>
            <a:ext cx="5832158" cy="930010"/>
          </a:xfrm>
          <a:prstGeom prst="rect">
            <a:avLst/>
          </a:prstGeom>
        </p:spPr>
        <p:txBody>
          <a:bodyPr vert="horz" lIns="67885" tIns="33943" rIns="67885" bIns="339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302015"/>
            <a:ext cx="5832158" cy="3682584"/>
          </a:xfrm>
          <a:prstGeom prst="rect">
            <a:avLst/>
          </a:prstGeom>
        </p:spPr>
        <p:txBody>
          <a:bodyPr vert="horz" lIns="67885" tIns="33943" rIns="67885" bIns="339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5171893"/>
            <a:ext cx="1512041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5884-C931-4F4B-88D5-05BFBCCB7E14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0" y="5171893"/>
            <a:ext cx="2052056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7" y="5171893"/>
            <a:ext cx="1512041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885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566" indent="-212141" algn="l" defTabSz="678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563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88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414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839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6264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690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5115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25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851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276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701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126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552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5977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5402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66" y="23568"/>
            <a:ext cx="66484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0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2014-06-25T10:20:22Z</dcterms:created>
  <dcterms:modified xsi:type="dcterms:W3CDTF">2014-06-25T10:26:58Z</dcterms:modified>
</cp:coreProperties>
</file>