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3060700"/>
  <p:notesSz cx="6858000" cy="9144000"/>
  <p:defaultTextStyle>
    <a:defPPr>
      <a:defRPr lang="en-US"/>
    </a:defPPr>
    <a:lvl1pPr marL="0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850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701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0551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7402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4252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1103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7953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4803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468" y="-90"/>
      </p:cViewPr>
      <p:guideLst>
        <p:guide orient="horz" pos="96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950802"/>
            <a:ext cx="4590574" cy="656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1734397"/>
            <a:ext cx="3780473" cy="7821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7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9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75347" y="58097"/>
            <a:ext cx="860733" cy="12334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274" y="58097"/>
            <a:ext cx="2494062" cy="12334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0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3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1966785"/>
            <a:ext cx="4590574" cy="6078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297256"/>
            <a:ext cx="4590574" cy="66952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7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055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740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425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110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7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480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274" y="337244"/>
            <a:ext cx="1677398" cy="95434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8683" y="337244"/>
            <a:ext cx="1677397" cy="95434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22571"/>
            <a:ext cx="4860608" cy="5101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685115"/>
            <a:ext cx="2386236" cy="285524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50" indent="0">
              <a:buNone/>
              <a:defRPr sz="1100" b="1"/>
            </a:lvl2pPr>
            <a:lvl3pPr marL="493701" indent="0">
              <a:buNone/>
              <a:defRPr sz="1000" b="1"/>
            </a:lvl3pPr>
            <a:lvl4pPr marL="740551" indent="0">
              <a:buNone/>
              <a:defRPr sz="900" b="1"/>
            </a:lvl4pPr>
            <a:lvl5pPr marL="987402" indent="0">
              <a:buNone/>
              <a:defRPr sz="900" b="1"/>
            </a:lvl5pPr>
            <a:lvl6pPr marL="1234252" indent="0">
              <a:buNone/>
              <a:defRPr sz="900" b="1"/>
            </a:lvl6pPr>
            <a:lvl7pPr marL="1481103" indent="0">
              <a:buNone/>
              <a:defRPr sz="900" b="1"/>
            </a:lvl7pPr>
            <a:lvl8pPr marL="1727953" indent="0">
              <a:buNone/>
              <a:defRPr sz="900" b="1"/>
            </a:lvl8pPr>
            <a:lvl9pPr marL="19748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970640"/>
            <a:ext cx="2386236" cy="17634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68" y="685115"/>
            <a:ext cx="2387173" cy="285524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50" indent="0">
              <a:buNone/>
              <a:defRPr sz="1100" b="1"/>
            </a:lvl2pPr>
            <a:lvl3pPr marL="493701" indent="0">
              <a:buNone/>
              <a:defRPr sz="1000" b="1"/>
            </a:lvl3pPr>
            <a:lvl4pPr marL="740551" indent="0">
              <a:buNone/>
              <a:defRPr sz="900" b="1"/>
            </a:lvl4pPr>
            <a:lvl5pPr marL="987402" indent="0">
              <a:buNone/>
              <a:defRPr sz="900" b="1"/>
            </a:lvl5pPr>
            <a:lvl6pPr marL="1234252" indent="0">
              <a:buNone/>
              <a:defRPr sz="900" b="1"/>
            </a:lvl6pPr>
            <a:lvl7pPr marL="1481103" indent="0">
              <a:buNone/>
              <a:defRPr sz="900" b="1"/>
            </a:lvl7pPr>
            <a:lvl8pPr marL="1727953" indent="0">
              <a:buNone/>
              <a:defRPr sz="900" b="1"/>
            </a:lvl8pPr>
            <a:lvl9pPr marL="19748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68" y="970640"/>
            <a:ext cx="2387173" cy="17634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2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5" y="121862"/>
            <a:ext cx="1776785" cy="51861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4" y="121863"/>
            <a:ext cx="3019127" cy="261222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5" y="640481"/>
            <a:ext cx="1776785" cy="2093604"/>
          </a:xfrm>
        </p:spPr>
        <p:txBody>
          <a:bodyPr/>
          <a:lstStyle>
            <a:lvl1pPr marL="0" indent="0">
              <a:buNone/>
              <a:defRPr sz="800"/>
            </a:lvl1pPr>
            <a:lvl2pPr marL="246850" indent="0">
              <a:buNone/>
              <a:defRPr sz="600"/>
            </a:lvl2pPr>
            <a:lvl3pPr marL="493701" indent="0">
              <a:buNone/>
              <a:defRPr sz="500"/>
            </a:lvl3pPr>
            <a:lvl4pPr marL="740551" indent="0">
              <a:buNone/>
              <a:defRPr sz="400"/>
            </a:lvl4pPr>
            <a:lvl5pPr marL="987402" indent="0">
              <a:buNone/>
              <a:defRPr sz="400"/>
            </a:lvl5pPr>
            <a:lvl6pPr marL="1234252" indent="0">
              <a:buNone/>
              <a:defRPr sz="400"/>
            </a:lvl6pPr>
            <a:lvl7pPr marL="1481103" indent="0">
              <a:buNone/>
              <a:defRPr sz="400"/>
            </a:lvl7pPr>
            <a:lvl8pPr marL="1727953" indent="0">
              <a:buNone/>
              <a:defRPr sz="400"/>
            </a:lvl8pPr>
            <a:lvl9pPr marL="197480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9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1" y="2142489"/>
            <a:ext cx="3240405" cy="25293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1" y="273480"/>
            <a:ext cx="3240405" cy="1836420"/>
          </a:xfrm>
        </p:spPr>
        <p:txBody>
          <a:bodyPr/>
          <a:lstStyle>
            <a:lvl1pPr marL="0" indent="0">
              <a:buNone/>
              <a:defRPr sz="1700"/>
            </a:lvl1pPr>
            <a:lvl2pPr marL="246850" indent="0">
              <a:buNone/>
              <a:defRPr sz="1500"/>
            </a:lvl2pPr>
            <a:lvl3pPr marL="493701" indent="0">
              <a:buNone/>
              <a:defRPr sz="1300"/>
            </a:lvl3pPr>
            <a:lvl4pPr marL="740551" indent="0">
              <a:buNone/>
              <a:defRPr sz="1100"/>
            </a:lvl4pPr>
            <a:lvl5pPr marL="987402" indent="0">
              <a:buNone/>
              <a:defRPr sz="1100"/>
            </a:lvl5pPr>
            <a:lvl6pPr marL="1234252" indent="0">
              <a:buNone/>
              <a:defRPr sz="1100"/>
            </a:lvl6pPr>
            <a:lvl7pPr marL="1481103" indent="0">
              <a:buNone/>
              <a:defRPr sz="1100"/>
            </a:lvl7pPr>
            <a:lvl8pPr marL="1727953" indent="0">
              <a:buNone/>
              <a:defRPr sz="1100"/>
            </a:lvl8pPr>
            <a:lvl9pPr marL="1974803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1" y="2395424"/>
            <a:ext cx="3240405" cy="359206"/>
          </a:xfrm>
        </p:spPr>
        <p:txBody>
          <a:bodyPr/>
          <a:lstStyle>
            <a:lvl1pPr marL="0" indent="0">
              <a:buNone/>
              <a:defRPr sz="800"/>
            </a:lvl1pPr>
            <a:lvl2pPr marL="246850" indent="0">
              <a:buNone/>
              <a:defRPr sz="600"/>
            </a:lvl2pPr>
            <a:lvl3pPr marL="493701" indent="0">
              <a:buNone/>
              <a:defRPr sz="500"/>
            </a:lvl3pPr>
            <a:lvl4pPr marL="740551" indent="0">
              <a:buNone/>
              <a:defRPr sz="400"/>
            </a:lvl4pPr>
            <a:lvl5pPr marL="987402" indent="0">
              <a:buNone/>
              <a:defRPr sz="400"/>
            </a:lvl5pPr>
            <a:lvl6pPr marL="1234252" indent="0">
              <a:buNone/>
              <a:defRPr sz="400"/>
            </a:lvl6pPr>
            <a:lvl7pPr marL="1481103" indent="0">
              <a:buNone/>
              <a:defRPr sz="400"/>
            </a:lvl7pPr>
            <a:lvl8pPr marL="1727953" indent="0">
              <a:buNone/>
              <a:defRPr sz="400"/>
            </a:lvl8pPr>
            <a:lvl9pPr marL="197480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4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22571"/>
            <a:ext cx="4860608" cy="510116"/>
          </a:xfrm>
          <a:prstGeom prst="rect">
            <a:avLst/>
          </a:prstGeom>
        </p:spPr>
        <p:txBody>
          <a:bodyPr vert="horz" lIns="49370" tIns="24685" rIns="49370" bIns="246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714164"/>
            <a:ext cx="4860608" cy="2019920"/>
          </a:xfrm>
          <a:prstGeom prst="rect">
            <a:avLst/>
          </a:prstGeom>
        </p:spPr>
        <p:txBody>
          <a:bodyPr vert="horz" lIns="49370" tIns="24685" rIns="49370" bIns="246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5" y="2836817"/>
            <a:ext cx="1260157" cy="162954"/>
          </a:xfrm>
          <a:prstGeom prst="rect">
            <a:avLst/>
          </a:prstGeom>
        </p:spPr>
        <p:txBody>
          <a:bodyPr vert="horz" lIns="49370" tIns="24685" rIns="49370" bIns="2468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E33D-0533-4BDD-B0BC-21D29F9301F0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2836817"/>
            <a:ext cx="1710213" cy="162954"/>
          </a:xfrm>
          <a:prstGeom prst="rect">
            <a:avLst/>
          </a:prstGeom>
        </p:spPr>
        <p:txBody>
          <a:bodyPr vert="horz" lIns="49370" tIns="24685" rIns="49370" bIns="2468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2836817"/>
            <a:ext cx="1260157" cy="162954"/>
          </a:xfrm>
          <a:prstGeom prst="rect">
            <a:avLst/>
          </a:prstGeom>
        </p:spPr>
        <p:txBody>
          <a:bodyPr vert="horz" lIns="49370" tIns="24685" rIns="49370" bIns="2468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701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37" indent="-185137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32" indent="-154282" algn="l" defTabSz="4937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26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6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827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677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528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379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229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50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701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551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02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252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103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953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803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Wendy\Documents\wwn20\Lit review\Figures\era1997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381" y="455891"/>
            <a:ext cx="1915313" cy="230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9736" y="12547"/>
            <a:ext cx="6075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pic>
        <p:nvPicPr>
          <p:cNvPr id="16" name="Picture 3" descr="C:\Users\Wendy\Documents\wwn20\Lit review\Figures\era1997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84" y="10629"/>
            <a:ext cx="3716337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38699" y="11805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7655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2014-06-25T10:31:09Z</dcterms:created>
  <dcterms:modified xsi:type="dcterms:W3CDTF">2014-06-25T10:34:45Z</dcterms:modified>
</cp:coreProperties>
</file>