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21175" cy="3421063"/>
  <p:notesSz cx="6858000" cy="9144000"/>
  <p:defaultTextStyle>
    <a:defPPr>
      <a:defRPr lang="en-US"/>
    </a:defPPr>
    <a:lvl1pPr marL="0" algn="l" defTabSz="4423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1193" algn="l" defTabSz="4423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42387" algn="l" defTabSz="4423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63580" algn="l" defTabSz="4423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884773" algn="l" defTabSz="4423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05967" algn="l" defTabSz="4423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27160" algn="l" defTabSz="4423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548354" algn="l" defTabSz="4423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769547" algn="l" defTabSz="4423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1332" y="-84"/>
      </p:cViewPr>
      <p:guideLst>
        <p:guide orient="horz" pos="1078"/>
        <p:guide pos="13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88" y="1062747"/>
            <a:ext cx="3672999" cy="7333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76" y="1938602"/>
            <a:ext cx="3024823" cy="8742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1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2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63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84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05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27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48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69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52CB-06FB-46E5-9C9B-2CD93DE31DED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AB6C-A154-49ED-8909-09C51E5F5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61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52CB-06FB-46E5-9C9B-2CD93DE31DED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AB6C-A154-49ED-8909-09C51E5F5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29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80903" y="68105"/>
            <a:ext cx="459125" cy="1456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028" y="68105"/>
            <a:ext cx="1306855" cy="14563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52CB-06FB-46E5-9C9B-2CD93DE31DED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AB6C-A154-49ED-8909-09C51E5F5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32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52CB-06FB-46E5-9C9B-2CD93DE31DED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AB6C-A154-49ED-8909-09C51E5F5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71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43" y="2198350"/>
            <a:ext cx="3672999" cy="679461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343" y="1449993"/>
            <a:ext cx="3672999" cy="748357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119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4238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635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8477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0596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2716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4835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6954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52CB-06FB-46E5-9C9B-2CD93DE31DED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AB6C-A154-49ED-8909-09C51E5F5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14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028" y="398333"/>
            <a:ext cx="882990" cy="11261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38" y="398333"/>
            <a:ext cx="882990" cy="11261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52CB-06FB-46E5-9C9B-2CD93DE31DED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AB6C-A154-49ED-8909-09C51E5F5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42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59" y="137001"/>
            <a:ext cx="3889058" cy="57017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59" y="765780"/>
            <a:ext cx="1909269" cy="319141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1193" indent="0">
              <a:buNone/>
              <a:defRPr sz="1000" b="1"/>
            </a:lvl2pPr>
            <a:lvl3pPr marL="442387" indent="0">
              <a:buNone/>
              <a:defRPr sz="900" b="1"/>
            </a:lvl3pPr>
            <a:lvl4pPr marL="663580" indent="0">
              <a:buNone/>
              <a:defRPr sz="800" b="1"/>
            </a:lvl4pPr>
            <a:lvl5pPr marL="884773" indent="0">
              <a:buNone/>
              <a:defRPr sz="800" b="1"/>
            </a:lvl5pPr>
            <a:lvl6pPr marL="1105967" indent="0">
              <a:buNone/>
              <a:defRPr sz="800" b="1"/>
            </a:lvl6pPr>
            <a:lvl7pPr marL="1327160" indent="0">
              <a:buNone/>
              <a:defRPr sz="800" b="1"/>
            </a:lvl7pPr>
            <a:lvl8pPr marL="1548354" indent="0">
              <a:buNone/>
              <a:defRPr sz="800" b="1"/>
            </a:lvl8pPr>
            <a:lvl9pPr marL="1769547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59" y="1084920"/>
            <a:ext cx="1909269" cy="1971071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5097" y="765780"/>
            <a:ext cx="1910019" cy="319141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1193" indent="0">
              <a:buNone/>
              <a:defRPr sz="1000" b="1"/>
            </a:lvl2pPr>
            <a:lvl3pPr marL="442387" indent="0">
              <a:buNone/>
              <a:defRPr sz="900" b="1"/>
            </a:lvl3pPr>
            <a:lvl4pPr marL="663580" indent="0">
              <a:buNone/>
              <a:defRPr sz="800" b="1"/>
            </a:lvl4pPr>
            <a:lvl5pPr marL="884773" indent="0">
              <a:buNone/>
              <a:defRPr sz="800" b="1"/>
            </a:lvl5pPr>
            <a:lvl6pPr marL="1105967" indent="0">
              <a:buNone/>
              <a:defRPr sz="800" b="1"/>
            </a:lvl6pPr>
            <a:lvl7pPr marL="1327160" indent="0">
              <a:buNone/>
              <a:defRPr sz="800" b="1"/>
            </a:lvl7pPr>
            <a:lvl8pPr marL="1548354" indent="0">
              <a:buNone/>
              <a:defRPr sz="800" b="1"/>
            </a:lvl8pPr>
            <a:lvl9pPr marL="1769547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5097" y="1084920"/>
            <a:ext cx="1910019" cy="1971071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52CB-06FB-46E5-9C9B-2CD93DE31DED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AB6C-A154-49ED-8909-09C51E5F5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52CB-06FB-46E5-9C9B-2CD93DE31DED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AB6C-A154-49ED-8909-09C51E5F5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26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52CB-06FB-46E5-9C9B-2CD93DE31DED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AB6C-A154-49ED-8909-09C51E5F5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59" y="136209"/>
            <a:ext cx="1421637" cy="57968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459" y="136209"/>
            <a:ext cx="2415657" cy="2919782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59" y="715890"/>
            <a:ext cx="1421637" cy="2340102"/>
          </a:xfrm>
        </p:spPr>
        <p:txBody>
          <a:bodyPr/>
          <a:lstStyle>
            <a:lvl1pPr marL="0" indent="0">
              <a:buNone/>
              <a:defRPr sz="700"/>
            </a:lvl1pPr>
            <a:lvl2pPr marL="221193" indent="0">
              <a:buNone/>
              <a:defRPr sz="600"/>
            </a:lvl2pPr>
            <a:lvl3pPr marL="442387" indent="0">
              <a:buNone/>
              <a:defRPr sz="500"/>
            </a:lvl3pPr>
            <a:lvl4pPr marL="663580" indent="0">
              <a:buNone/>
              <a:defRPr sz="400"/>
            </a:lvl4pPr>
            <a:lvl5pPr marL="884773" indent="0">
              <a:buNone/>
              <a:defRPr sz="400"/>
            </a:lvl5pPr>
            <a:lvl6pPr marL="1105967" indent="0">
              <a:buNone/>
              <a:defRPr sz="400"/>
            </a:lvl6pPr>
            <a:lvl7pPr marL="1327160" indent="0">
              <a:buNone/>
              <a:defRPr sz="400"/>
            </a:lvl7pPr>
            <a:lvl8pPr marL="1548354" indent="0">
              <a:buNone/>
              <a:defRPr sz="400"/>
            </a:lvl8pPr>
            <a:lvl9pPr marL="1769547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52CB-06FB-46E5-9C9B-2CD93DE31DED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AB6C-A154-49ED-8909-09C51E5F5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34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981" y="2394744"/>
            <a:ext cx="2592705" cy="282713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981" y="305678"/>
            <a:ext cx="2592705" cy="2052638"/>
          </a:xfrm>
        </p:spPr>
        <p:txBody>
          <a:bodyPr/>
          <a:lstStyle>
            <a:lvl1pPr marL="0" indent="0">
              <a:buNone/>
              <a:defRPr sz="1500"/>
            </a:lvl1pPr>
            <a:lvl2pPr marL="221193" indent="0">
              <a:buNone/>
              <a:defRPr sz="1400"/>
            </a:lvl2pPr>
            <a:lvl3pPr marL="442387" indent="0">
              <a:buNone/>
              <a:defRPr sz="1200"/>
            </a:lvl3pPr>
            <a:lvl4pPr marL="663580" indent="0">
              <a:buNone/>
              <a:defRPr sz="1000"/>
            </a:lvl4pPr>
            <a:lvl5pPr marL="884773" indent="0">
              <a:buNone/>
              <a:defRPr sz="1000"/>
            </a:lvl5pPr>
            <a:lvl6pPr marL="1105967" indent="0">
              <a:buNone/>
              <a:defRPr sz="1000"/>
            </a:lvl6pPr>
            <a:lvl7pPr marL="1327160" indent="0">
              <a:buNone/>
              <a:defRPr sz="1000"/>
            </a:lvl7pPr>
            <a:lvl8pPr marL="1548354" indent="0">
              <a:buNone/>
              <a:defRPr sz="1000"/>
            </a:lvl8pPr>
            <a:lvl9pPr marL="1769547" indent="0">
              <a:buNone/>
              <a:defRPr sz="1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981" y="2677457"/>
            <a:ext cx="2592705" cy="401500"/>
          </a:xfrm>
        </p:spPr>
        <p:txBody>
          <a:bodyPr/>
          <a:lstStyle>
            <a:lvl1pPr marL="0" indent="0">
              <a:buNone/>
              <a:defRPr sz="700"/>
            </a:lvl1pPr>
            <a:lvl2pPr marL="221193" indent="0">
              <a:buNone/>
              <a:defRPr sz="600"/>
            </a:lvl2pPr>
            <a:lvl3pPr marL="442387" indent="0">
              <a:buNone/>
              <a:defRPr sz="500"/>
            </a:lvl3pPr>
            <a:lvl4pPr marL="663580" indent="0">
              <a:buNone/>
              <a:defRPr sz="400"/>
            </a:lvl4pPr>
            <a:lvl5pPr marL="884773" indent="0">
              <a:buNone/>
              <a:defRPr sz="400"/>
            </a:lvl5pPr>
            <a:lvl6pPr marL="1105967" indent="0">
              <a:buNone/>
              <a:defRPr sz="400"/>
            </a:lvl6pPr>
            <a:lvl7pPr marL="1327160" indent="0">
              <a:buNone/>
              <a:defRPr sz="400"/>
            </a:lvl7pPr>
            <a:lvl8pPr marL="1548354" indent="0">
              <a:buNone/>
              <a:defRPr sz="400"/>
            </a:lvl8pPr>
            <a:lvl9pPr marL="1769547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52CB-06FB-46E5-9C9B-2CD93DE31DED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FAB6C-A154-49ED-8909-09C51E5F5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82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59" y="137001"/>
            <a:ext cx="3889058" cy="570177"/>
          </a:xfrm>
          <a:prstGeom prst="rect">
            <a:avLst/>
          </a:prstGeom>
        </p:spPr>
        <p:txBody>
          <a:bodyPr vert="horz" lIns="44239" tIns="22119" rIns="44239" bIns="221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59" y="798249"/>
            <a:ext cx="3889058" cy="2257743"/>
          </a:xfrm>
          <a:prstGeom prst="rect">
            <a:avLst/>
          </a:prstGeom>
        </p:spPr>
        <p:txBody>
          <a:bodyPr vert="horz" lIns="44239" tIns="22119" rIns="44239" bIns="221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59" y="3170819"/>
            <a:ext cx="1008274" cy="182140"/>
          </a:xfrm>
          <a:prstGeom prst="rect">
            <a:avLst/>
          </a:prstGeom>
        </p:spPr>
        <p:txBody>
          <a:bodyPr vert="horz" lIns="44239" tIns="22119" rIns="44239" bIns="22119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552CB-06FB-46E5-9C9B-2CD93DE31DED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402" y="3170819"/>
            <a:ext cx="1368372" cy="182140"/>
          </a:xfrm>
          <a:prstGeom prst="rect">
            <a:avLst/>
          </a:prstGeom>
        </p:spPr>
        <p:txBody>
          <a:bodyPr vert="horz" lIns="44239" tIns="22119" rIns="44239" bIns="22119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842" y="3170819"/>
            <a:ext cx="1008274" cy="182140"/>
          </a:xfrm>
          <a:prstGeom prst="rect">
            <a:avLst/>
          </a:prstGeom>
        </p:spPr>
        <p:txBody>
          <a:bodyPr vert="horz" lIns="44239" tIns="22119" rIns="44239" bIns="22119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FAB6C-A154-49ED-8909-09C51E5F5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62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2387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5895" indent="-165895" algn="l" defTabSz="4423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9439" indent="-138246" algn="l" defTabSz="442387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52983" indent="-110597" algn="l" defTabSz="4423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74177" indent="-110597" algn="l" defTabSz="442387" rtl="0" eaLnBrk="1" latinLnBrk="0" hangingPunct="1">
        <a:spcBef>
          <a:spcPct val="2000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5370" indent="-110597" algn="l" defTabSz="442387" rtl="0" eaLnBrk="1" latinLnBrk="0" hangingPunct="1">
        <a:spcBef>
          <a:spcPct val="20000"/>
        </a:spcBef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16563" indent="-110597" algn="l" defTabSz="4423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37757" indent="-110597" algn="l" defTabSz="4423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58950" indent="-110597" algn="l" defTabSz="4423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80144" indent="-110597" algn="l" defTabSz="4423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238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1193" algn="l" defTabSz="44238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42387" algn="l" defTabSz="44238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63580" algn="l" defTabSz="44238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84773" algn="l" defTabSz="44238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05967" algn="l" defTabSz="44238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7160" algn="l" defTabSz="44238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48354" algn="l" defTabSz="44238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69547" algn="l" defTabSz="442387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Wendy\Documents\wwn20\Lit review\Figures\chondrousdis2000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201" y="19548"/>
            <a:ext cx="4611687" cy="338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1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</cp:revision>
  <dcterms:created xsi:type="dcterms:W3CDTF">2014-06-25T10:37:07Z</dcterms:created>
  <dcterms:modified xsi:type="dcterms:W3CDTF">2014-06-25T10:38:11Z</dcterms:modified>
</cp:coreProperties>
</file>