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5040313"/>
  <p:notesSz cx="6858000" cy="9144000"/>
  <p:defaultTextStyle>
    <a:defPPr>
      <a:defRPr lang="en-US"/>
    </a:defPPr>
    <a:lvl1pPr marL="0" algn="l" defTabSz="8718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5940" algn="l" defTabSz="8718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1880" algn="l" defTabSz="8718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7821" algn="l" defTabSz="8718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3761" algn="l" defTabSz="8718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9701" algn="l" defTabSz="8718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5641" algn="l" defTabSz="8718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1581" algn="l" defTabSz="8718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87522" algn="l" defTabSz="8718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6" y="-564"/>
      </p:cViewPr>
      <p:guideLst>
        <p:guide orient="horz" pos="1588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1565765"/>
            <a:ext cx="8263572" cy="1080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2856178"/>
            <a:ext cx="680529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1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7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9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5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1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7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35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0728" y="158677"/>
            <a:ext cx="2411897" cy="3387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040" y="158677"/>
            <a:ext cx="7073658" cy="3387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5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0" y="3238868"/>
            <a:ext cx="8263572" cy="1001062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0" y="2136301"/>
            <a:ext cx="8263572" cy="110256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59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18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782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37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797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56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15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875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2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040" y="926391"/>
            <a:ext cx="4742778" cy="261933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849" y="926391"/>
            <a:ext cx="4742778" cy="261933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17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01846"/>
            <a:ext cx="8749665" cy="8400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128237"/>
            <a:ext cx="4295506" cy="47019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5940" indent="0">
              <a:buNone/>
              <a:defRPr sz="1900" b="1"/>
            </a:lvl2pPr>
            <a:lvl3pPr marL="871880" indent="0">
              <a:buNone/>
              <a:defRPr sz="1700" b="1"/>
            </a:lvl3pPr>
            <a:lvl4pPr marL="1307821" indent="0">
              <a:buNone/>
              <a:defRPr sz="1500" b="1"/>
            </a:lvl4pPr>
            <a:lvl5pPr marL="1743761" indent="0">
              <a:buNone/>
              <a:defRPr sz="1500" b="1"/>
            </a:lvl5pPr>
            <a:lvl6pPr marL="2179701" indent="0">
              <a:buNone/>
              <a:defRPr sz="1500" b="1"/>
            </a:lvl6pPr>
            <a:lvl7pPr marL="2615641" indent="0">
              <a:buNone/>
              <a:defRPr sz="1500" b="1"/>
            </a:lvl7pPr>
            <a:lvl8pPr marL="3051581" indent="0">
              <a:buNone/>
              <a:defRPr sz="1500" b="1"/>
            </a:lvl8pPr>
            <a:lvl9pPr marL="348752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1598433"/>
            <a:ext cx="4295506" cy="290401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6" y="1128237"/>
            <a:ext cx="4297192" cy="47019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5940" indent="0">
              <a:buNone/>
              <a:defRPr sz="1900" b="1"/>
            </a:lvl2pPr>
            <a:lvl3pPr marL="871880" indent="0">
              <a:buNone/>
              <a:defRPr sz="1700" b="1"/>
            </a:lvl3pPr>
            <a:lvl4pPr marL="1307821" indent="0">
              <a:buNone/>
              <a:defRPr sz="1500" b="1"/>
            </a:lvl4pPr>
            <a:lvl5pPr marL="1743761" indent="0">
              <a:buNone/>
              <a:defRPr sz="1500" b="1"/>
            </a:lvl5pPr>
            <a:lvl6pPr marL="2179701" indent="0">
              <a:buNone/>
              <a:defRPr sz="1500" b="1"/>
            </a:lvl6pPr>
            <a:lvl7pPr marL="2615641" indent="0">
              <a:buNone/>
              <a:defRPr sz="1500" b="1"/>
            </a:lvl7pPr>
            <a:lvl8pPr marL="3051581" indent="0">
              <a:buNone/>
              <a:defRPr sz="1500" b="1"/>
            </a:lvl8pPr>
            <a:lvl9pPr marL="348752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6" y="1598433"/>
            <a:ext cx="4297192" cy="290401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8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00679"/>
            <a:ext cx="3198422" cy="85405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4" y="200680"/>
            <a:ext cx="5434784" cy="430176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3" y="1054733"/>
            <a:ext cx="3198422" cy="3447714"/>
          </a:xfrm>
        </p:spPr>
        <p:txBody>
          <a:bodyPr/>
          <a:lstStyle>
            <a:lvl1pPr marL="0" indent="0">
              <a:buNone/>
              <a:defRPr sz="1300"/>
            </a:lvl1pPr>
            <a:lvl2pPr marL="435940" indent="0">
              <a:buNone/>
              <a:defRPr sz="1100"/>
            </a:lvl2pPr>
            <a:lvl3pPr marL="871880" indent="0">
              <a:buNone/>
              <a:defRPr sz="1000"/>
            </a:lvl3pPr>
            <a:lvl4pPr marL="1307821" indent="0">
              <a:buNone/>
              <a:defRPr sz="900"/>
            </a:lvl4pPr>
            <a:lvl5pPr marL="1743761" indent="0">
              <a:buNone/>
              <a:defRPr sz="900"/>
            </a:lvl5pPr>
            <a:lvl6pPr marL="2179701" indent="0">
              <a:buNone/>
              <a:defRPr sz="900"/>
            </a:lvl6pPr>
            <a:lvl7pPr marL="2615641" indent="0">
              <a:buNone/>
              <a:defRPr sz="900"/>
            </a:lvl7pPr>
            <a:lvl8pPr marL="3051581" indent="0">
              <a:buNone/>
              <a:defRPr sz="900"/>
            </a:lvl8pPr>
            <a:lvl9pPr marL="34875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3528220"/>
            <a:ext cx="5833110" cy="41652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450361"/>
            <a:ext cx="5833110" cy="3024188"/>
          </a:xfrm>
        </p:spPr>
        <p:txBody>
          <a:bodyPr/>
          <a:lstStyle>
            <a:lvl1pPr marL="0" indent="0">
              <a:buNone/>
              <a:defRPr sz="3100"/>
            </a:lvl1pPr>
            <a:lvl2pPr marL="435940" indent="0">
              <a:buNone/>
              <a:defRPr sz="2700"/>
            </a:lvl2pPr>
            <a:lvl3pPr marL="871880" indent="0">
              <a:buNone/>
              <a:defRPr sz="2300"/>
            </a:lvl3pPr>
            <a:lvl4pPr marL="1307821" indent="0">
              <a:buNone/>
              <a:defRPr sz="1900"/>
            </a:lvl4pPr>
            <a:lvl5pPr marL="1743761" indent="0">
              <a:buNone/>
              <a:defRPr sz="1900"/>
            </a:lvl5pPr>
            <a:lvl6pPr marL="2179701" indent="0">
              <a:buNone/>
              <a:defRPr sz="1900"/>
            </a:lvl6pPr>
            <a:lvl7pPr marL="2615641" indent="0">
              <a:buNone/>
              <a:defRPr sz="1900"/>
            </a:lvl7pPr>
            <a:lvl8pPr marL="3051581" indent="0">
              <a:buNone/>
              <a:defRPr sz="1900"/>
            </a:lvl8pPr>
            <a:lvl9pPr marL="3487522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3944746"/>
            <a:ext cx="5833110" cy="591537"/>
          </a:xfrm>
        </p:spPr>
        <p:txBody>
          <a:bodyPr/>
          <a:lstStyle>
            <a:lvl1pPr marL="0" indent="0">
              <a:buNone/>
              <a:defRPr sz="1300"/>
            </a:lvl1pPr>
            <a:lvl2pPr marL="435940" indent="0">
              <a:buNone/>
              <a:defRPr sz="1100"/>
            </a:lvl2pPr>
            <a:lvl3pPr marL="871880" indent="0">
              <a:buNone/>
              <a:defRPr sz="1000"/>
            </a:lvl3pPr>
            <a:lvl4pPr marL="1307821" indent="0">
              <a:buNone/>
              <a:defRPr sz="900"/>
            </a:lvl4pPr>
            <a:lvl5pPr marL="1743761" indent="0">
              <a:buNone/>
              <a:defRPr sz="900"/>
            </a:lvl5pPr>
            <a:lvl6pPr marL="2179701" indent="0">
              <a:buNone/>
              <a:defRPr sz="900"/>
            </a:lvl6pPr>
            <a:lvl7pPr marL="2615641" indent="0">
              <a:buNone/>
              <a:defRPr sz="900"/>
            </a:lvl7pPr>
            <a:lvl8pPr marL="3051581" indent="0">
              <a:buNone/>
              <a:defRPr sz="900"/>
            </a:lvl8pPr>
            <a:lvl9pPr marL="34875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3" y="201846"/>
            <a:ext cx="8749665" cy="840053"/>
          </a:xfrm>
          <a:prstGeom prst="rect">
            <a:avLst/>
          </a:prstGeom>
        </p:spPr>
        <p:txBody>
          <a:bodyPr vert="horz" lIns="87188" tIns="43594" rIns="87188" bIns="435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176073"/>
            <a:ext cx="8749665" cy="3326374"/>
          </a:xfrm>
          <a:prstGeom prst="rect">
            <a:avLst/>
          </a:prstGeom>
        </p:spPr>
        <p:txBody>
          <a:bodyPr vert="horz" lIns="87188" tIns="43594" rIns="87188" bIns="435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4671624"/>
            <a:ext cx="2268432" cy="268350"/>
          </a:xfrm>
          <a:prstGeom prst="rect">
            <a:avLst/>
          </a:prstGeom>
        </p:spPr>
        <p:txBody>
          <a:bodyPr vert="horz" lIns="87188" tIns="43594" rIns="87188" bIns="4359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F453-3B8C-4091-B88B-1D57CB60235F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2" y="4671624"/>
            <a:ext cx="3078586" cy="268350"/>
          </a:xfrm>
          <a:prstGeom prst="rect">
            <a:avLst/>
          </a:prstGeom>
        </p:spPr>
        <p:txBody>
          <a:bodyPr vert="horz" lIns="87188" tIns="43594" rIns="87188" bIns="4359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4671624"/>
            <a:ext cx="2268432" cy="268350"/>
          </a:xfrm>
          <a:prstGeom prst="rect">
            <a:avLst/>
          </a:prstGeom>
        </p:spPr>
        <p:txBody>
          <a:bodyPr vert="horz" lIns="87188" tIns="43594" rIns="87188" bIns="4359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A3D3-98C7-4C68-96A6-313D0E651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4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188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955" indent="-326955" algn="l" defTabSz="871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8403" indent="-272463" algn="l" defTabSz="871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851" indent="-217970" algn="l" defTabSz="871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5791" indent="-217970" algn="l" defTabSz="871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1731" indent="-217970" algn="l" defTabSz="87188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671" indent="-217970" algn="l" defTabSz="871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3611" indent="-217970" algn="l" defTabSz="871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9552" indent="-217970" algn="l" defTabSz="871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5492" indent="-217970" algn="l" defTabSz="871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18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940" algn="l" defTabSz="8718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1880" algn="l" defTabSz="8718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7821" algn="l" defTabSz="8718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3761" algn="l" defTabSz="8718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9701" algn="l" defTabSz="8718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5641" algn="l" defTabSz="8718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1581" algn="l" defTabSz="8718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522" algn="l" defTabSz="8718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08" y="-16080"/>
            <a:ext cx="6591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548430" y="-150547"/>
            <a:ext cx="3219450" cy="5172075"/>
            <a:chOff x="6718561" y="-27715"/>
            <a:chExt cx="3219450" cy="5172075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8561" y="-27715"/>
              <a:ext cx="3219450" cy="517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452769" y="2780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52320" y="34105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55093" y="-12191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6455512" y="-1608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570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2014-06-17T16:02:56Z</dcterms:created>
  <dcterms:modified xsi:type="dcterms:W3CDTF">2014-06-17T16:07:19Z</dcterms:modified>
</cp:coreProperties>
</file>