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3960813"/>
  <p:notesSz cx="6858000" cy="9144000"/>
  <p:defaultTextStyle>
    <a:defPPr>
      <a:defRPr lang="en-US"/>
    </a:defPPr>
    <a:lvl1pPr marL="0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0075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0151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0226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0301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0377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20452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40528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60603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404" y="-798"/>
      </p:cViewPr>
      <p:guideLst>
        <p:guide orient="horz" pos="1248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230419"/>
            <a:ext cx="7038340" cy="849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60" y="2244462"/>
            <a:ext cx="5796280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0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0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0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0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0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5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03291" y="158617"/>
            <a:ext cx="1863090" cy="33795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021" y="158617"/>
            <a:ext cx="5451264" cy="33795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5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1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95" y="2545190"/>
            <a:ext cx="7038340" cy="786661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95" y="1678763"/>
            <a:ext cx="7038340" cy="86642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00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1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2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3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3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4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5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6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3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21" y="924190"/>
            <a:ext cx="3657177" cy="261395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9204" y="924190"/>
            <a:ext cx="3657177" cy="261395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2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886600"/>
            <a:ext cx="3658615" cy="36949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075" indent="0">
              <a:buNone/>
              <a:defRPr sz="1800" b="1"/>
            </a:lvl2pPr>
            <a:lvl3pPr marL="840151" indent="0">
              <a:buNone/>
              <a:defRPr sz="1700" b="1"/>
            </a:lvl3pPr>
            <a:lvl4pPr marL="1260226" indent="0">
              <a:buNone/>
              <a:defRPr sz="1500" b="1"/>
            </a:lvl4pPr>
            <a:lvl5pPr marL="1680301" indent="0">
              <a:buNone/>
              <a:defRPr sz="1500" b="1"/>
            </a:lvl5pPr>
            <a:lvl6pPr marL="2100377" indent="0">
              <a:buNone/>
              <a:defRPr sz="1500" b="1"/>
            </a:lvl6pPr>
            <a:lvl7pPr marL="2520452" indent="0">
              <a:buNone/>
              <a:defRPr sz="1500" b="1"/>
            </a:lvl7pPr>
            <a:lvl8pPr marL="2940528" indent="0">
              <a:buNone/>
              <a:defRPr sz="1500" b="1"/>
            </a:lvl8pPr>
            <a:lvl9pPr marL="336060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20" y="1256091"/>
            <a:ext cx="3658615" cy="228205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329" y="886600"/>
            <a:ext cx="3660052" cy="36949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075" indent="0">
              <a:buNone/>
              <a:defRPr sz="1800" b="1"/>
            </a:lvl2pPr>
            <a:lvl3pPr marL="840151" indent="0">
              <a:buNone/>
              <a:defRPr sz="1700" b="1"/>
            </a:lvl3pPr>
            <a:lvl4pPr marL="1260226" indent="0">
              <a:buNone/>
              <a:defRPr sz="1500" b="1"/>
            </a:lvl4pPr>
            <a:lvl5pPr marL="1680301" indent="0">
              <a:buNone/>
              <a:defRPr sz="1500" b="1"/>
            </a:lvl5pPr>
            <a:lvl6pPr marL="2100377" indent="0">
              <a:buNone/>
              <a:defRPr sz="1500" b="1"/>
            </a:lvl6pPr>
            <a:lvl7pPr marL="2520452" indent="0">
              <a:buNone/>
              <a:defRPr sz="1500" b="1"/>
            </a:lvl7pPr>
            <a:lvl8pPr marL="2940528" indent="0">
              <a:buNone/>
              <a:defRPr sz="1500" b="1"/>
            </a:lvl8pPr>
            <a:lvl9pPr marL="336060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329" y="1256091"/>
            <a:ext cx="3660052" cy="228205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5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1" y="157699"/>
            <a:ext cx="2724194" cy="6711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07" y="157701"/>
            <a:ext cx="4628974" cy="338044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21" y="828837"/>
            <a:ext cx="2724194" cy="2709306"/>
          </a:xfrm>
        </p:spPr>
        <p:txBody>
          <a:bodyPr/>
          <a:lstStyle>
            <a:lvl1pPr marL="0" indent="0">
              <a:buNone/>
              <a:defRPr sz="1300"/>
            </a:lvl1pPr>
            <a:lvl2pPr marL="420075" indent="0">
              <a:buNone/>
              <a:defRPr sz="1100"/>
            </a:lvl2pPr>
            <a:lvl3pPr marL="840151" indent="0">
              <a:buNone/>
              <a:defRPr sz="900"/>
            </a:lvl3pPr>
            <a:lvl4pPr marL="1260226" indent="0">
              <a:buNone/>
              <a:defRPr sz="800"/>
            </a:lvl4pPr>
            <a:lvl5pPr marL="1680301" indent="0">
              <a:buNone/>
              <a:defRPr sz="800"/>
            </a:lvl5pPr>
            <a:lvl6pPr marL="2100377" indent="0">
              <a:buNone/>
              <a:defRPr sz="800"/>
            </a:lvl6pPr>
            <a:lvl7pPr marL="2520452" indent="0">
              <a:buNone/>
              <a:defRPr sz="800"/>
            </a:lvl7pPr>
            <a:lvl8pPr marL="2940528" indent="0">
              <a:buNone/>
              <a:defRPr sz="800"/>
            </a:lvl8pPr>
            <a:lvl9pPr marL="33606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4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17" y="2772570"/>
            <a:ext cx="4968240" cy="32731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3017" y="353906"/>
            <a:ext cx="4968240" cy="2376488"/>
          </a:xfrm>
        </p:spPr>
        <p:txBody>
          <a:bodyPr/>
          <a:lstStyle>
            <a:lvl1pPr marL="0" indent="0">
              <a:buNone/>
              <a:defRPr sz="2900"/>
            </a:lvl1pPr>
            <a:lvl2pPr marL="420075" indent="0">
              <a:buNone/>
              <a:defRPr sz="2600"/>
            </a:lvl2pPr>
            <a:lvl3pPr marL="840151" indent="0">
              <a:buNone/>
              <a:defRPr sz="2200"/>
            </a:lvl3pPr>
            <a:lvl4pPr marL="1260226" indent="0">
              <a:buNone/>
              <a:defRPr sz="1800"/>
            </a:lvl4pPr>
            <a:lvl5pPr marL="1680301" indent="0">
              <a:buNone/>
              <a:defRPr sz="1800"/>
            </a:lvl5pPr>
            <a:lvl6pPr marL="2100377" indent="0">
              <a:buNone/>
              <a:defRPr sz="1800"/>
            </a:lvl6pPr>
            <a:lvl7pPr marL="2520452" indent="0">
              <a:buNone/>
              <a:defRPr sz="1800"/>
            </a:lvl7pPr>
            <a:lvl8pPr marL="2940528" indent="0">
              <a:buNone/>
              <a:defRPr sz="1800"/>
            </a:lvl8pPr>
            <a:lvl9pPr marL="3360603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17" y="3099886"/>
            <a:ext cx="4968240" cy="464846"/>
          </a:xfrm>
        </p:spPr>
        <p:txBody>
          <a:bodyPr/>
          <a:lstStyle>
            <a:lvl1pPr marL="0" indent="0">
              <a:buNone/>
              <a:defRPr sz="1300"/>
            </a:lvl1pPr>
            <a:lvl2pPr marL="420075" indent="0">
              <a:buNone/>
              <a:defRPr sz="1100"/>
            </a:lvl2pPr>
            <a:lvl3pPr marL="840151" indent="0">
              <a:buNone/>
              <a:defRPr sz="900"/>
            </a:lvl3pPr>
            <a:lvl4pPr marL="1260226" indent="0">
              <a:buNone/>
              <a:defRPr sz="800"/>
            </a:lvl4pPr>
            <a:lvl5pPr marL="1680301" indent="0">
              <a:buNone/>
              <a:defRPr sz="800"/>
            </a:lvl5pPr>
            <a:lvl6pPr marL="2100377" indent="0">
              <a:buNone/>
              <a:defRPr sz="800"/>
            </a:lvl6pPr>
            <a:lvl7pPr marL="2520452" indent="0">
              <a:buNone/>
              <a:defRPr sz="800"/>
            </a:lvl7pPr>
            <a:lvl8pPr marL="2940528" indent="0">
              <a:buNone/>
              <a:defRPr sz="800"/>
            </a:lvl8pPr>
            <a:lvl9pPr marL="33606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9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20" y="158617"/>
            <a:ext cx="7452360" cy="660136"/>
          </a:xfrm>
          <a:prstGeom prst="rect">
            <a:avLst/>
          </a:prstGeom>
        </p:spPr>
        <p:txBody>
          <a:bodyPr vert="horz" lIns="84015" tIns="42008" rIns="84015" bIns="42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924190"/>
            <a:ext cx="7452360" cy="2613954"/>
          </a:xfrm>
          <a:prstGeom prst="rect">
            <a:avLst/>
          </a:prstGeom>
        </p:spPr>
        <p:txBody>
          <a:bodyPr vert="horz" lIns="84015" tIns="42008" rIns="84015" bIns="42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020" y="3671088"/>
            <a:ext cx="1932094" cy="210877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011E-8783-4250-848F-154D55AF8651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137" y="3671088"/>
            <a:ext cx="2622126" cy="210877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4287" y="3671088"/>
            <a:ext cx="1932094" cy="210877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015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57" indent="-315057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2" indent="-262547" algn="l" defTabSz="8401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5" descr="C:\Users\Wendy\Documents\wwn20\Thesis\Chapter3\Figures\SPP_dr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" y="-40806"/>
            <a:ext cx="38195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Wendy\Documents\wwn20\Thesis\Chapter3\Figures\SPP_di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30" y="-35768"/>
            <a:ext cx="50006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743098" y="1679038"/>
            <a:ext cx="262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3098" y="2293444"/>
            <a:ext cx="262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0240" y="14491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GB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GB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042" y="20268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GB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GB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310" y="-35768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3434030" y="-35768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2267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2014-06-12T15:04:41Z</dcterms:created>
  <dcterms:modified xsi:type="dcterms:W3CDTF">2014-06-12T15:32:28Z</dcterms:modified>
</cp:coreProperties>
</file>