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088" cy="5580063"/>
  <p:notesSz cx="6858000" cy="9144000"/>
  <p:defaultTextStyle>
    <a:defPPr>
      <a:defRPr lang="en-US"/>
    </a:defPPr>
    <a:lvl1pPr marL="0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46842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93685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40527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87369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34211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481054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27896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974738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2502" y="-96"/>
      </p:cViewPr>
      <p:guideLst>
        <p:guide orient="horz" pos="1758"/>
        <p:guide pos="1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9" y="1733438"/>
            <a:ext cx="2754075" cy="1196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13" y="3162035"/>
            <a:ext cx="2268062" cy="14260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6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3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0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8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34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81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27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74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F364-3212-42C5-AA89-12DEB8B2D1C6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D25-4605-4864-B4E7-2AD184BBA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74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F364-3212-42C5-AA89-12DEB8B2D1C6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D25-4605-4864-B4E7-2AD184BBA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28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2524" y="175670"/>
            <a:ext cx="258195" cy="37497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379" y="175670"/>
            <a:ext cx="721145" cy="37497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F364-3212-42C5-AA89-12DEB8B2D1C6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D25-4605-4864-B4E7-2AD184BBA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48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F364-3212-42C5-AA89-12DEB8B2D1C6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D25-4605-4864-B4E7-2AD184BBA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25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47" y="3585708"/>
            <a:ext cx="2754075" cy="1108262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47" y="2365070"/>
            <a:ext cx="2754075" cy="1220638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4684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9368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4052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8736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342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4810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2789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97473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F364-3212-42C5-AA89-12DEB8B2D1C6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D25-4605-4864-B4E7-2AD184BBA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9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77" y="1025596"/>
            <a:ext cx="489388" cy="289982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767" y="1025596"/>
            <a:ext cx="489951" cy="289982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F364-3212-42C5-AA89-12DEB8B2D1C6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D25-4605-4864-B4E7-2AD184BBA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20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07" y="223462"/>
            <a:ext cx="2916079" cy="93001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04" y="1249056"/>
            <a:ext cx="1431602" cy="520547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6842" indent="0">
              <a:buNone/>
              <a:defRPr sz="1100" b="1"/>
            </a:lvl2pPr>
            <a:lvl3pPr marL="493685" indent="0">
              <a:buNone/>
              <a:defRPr sz="1000" b="1"/>
            </a:lvl3pPr>
            <a:lvl4pPr marL="740527" indent="0">
              <a:buNone/>
              <a:defRPr sz="900" b="1"/>
            </a:lvl4pPr>
            <a:lvl5pPr marL="987369" indent="0">
              <a:buNone/>
              <a:defRPr sz="900" b="1"/>
            </a:lvl5pPr>
            <a:lvl6pPr marL="1234211" indent="0">
              <a:buNone/>
              <a:defRPr sz="900" b="1"/>
            </a:lvl6pPr>
            <a:lvl7pPr marL="1481054" indent="0">
              <a:buNone/>
              <a:defRPr sz="900" b="1"/>
            </a:lvl7pPr>
            <a:lvl8pPr marL="1727896" indent="0">
              <a:buNone/>
              <a:defRPr sz="900" b="1"/>
            </a:lvl8pPr>
            <a:lvl9pPr marL="197473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04" y="1769604"/>
            <a:ext cx="1431602" cy="321499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920" y="1249056"/>
            <a:ext cx="1432164" cy="520547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6842" indent="0">
              <a:buNone/>
              <a:defRPr sz="1100" b="1"/>
            </a:lvl2pPr>
            <a:lvl3pPr marL="493685" indent="0">
              <a:buNone/>
              <a:defRPr sz="1000" b="1"/>
            </a:lvl3pPr>
            <a:lvl4pPr marL="740527" indent="0">
              <a:buNone/>
              <a:defRPr sz="900" b="1"/>
            </a:lvl4pPr>
            <a:lvl5pPr marL="987369" indent="0">
              <a:buNone/>
              <a:defRPr sz="900" b="1"/>
            </a:lvl5pPr>
            <a:lvl6pPr marL="1234211" indent="0">
              <a:buNone/>
              <a:defRPr sz="900" b="1"/>
            </a:lvl6pPr>
            <a:lvl7pPr marL="1481054" indent="0">
              <a:buNone/>
              <a:defRPr sz="900" b="1"/>
            </a:lvl7pPr>
            <a:lvl8pPr marL="1727896" indent="0">
              <a:buNone/>
              <a:defRPr sz="900" b="1"/>
            </a:lvl8pPr>
            <a:lvl9pPr marL="197473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920" y="1769604"/>
            <a:ext cx="1432164" cy="321499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F364-3212-42C5-AA89-12DEB8B2D1C6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D25-4605-4864-B4E7-2AD184BBA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4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F364-3212-42C5-AA89-12DEB8B2D1C6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D25-4605-4864-B4E7-2AD184BBA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10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F364-3212-42C5-AA89-12DEB8B2D1C6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D25-4605-4864-B4E7-2AD184BBA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1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06" y="222170"/>
            <a:ext cx="1065967" cy="94551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787" y="222170"/>
            <a:ext cx="1811299" cy="4762429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06" y="1167681"/>
            <a:ext cx="1065967" cy="3816918"/>
          </a:xfrm>
        </p:spPr>
        <p:txBody>
          <a:bodyPr/>
          <a:lstStyle>
            <a:lvl1pPr marL="0" indent="0">
              <a:buNone/>
              <a:defRPr sz="800"/>
            </a:lvl1pPr>
            <a:lvl2pPr marL="246842" indent="0">
              <a:buNone/>
              <a:defRPr sz="600"/>
            </a:lvl2pPr>
            <a:lvl3pPr marL="493685" indent="0">
              <a:buNone/>
              <a:defRPr sz="500"/>
            </a:lvl3pPr>
            <a:lvl4pPr marL="740527" indent="0">
              <a:buNone/>
              <a:defRPr sz="500"/>
            </a:lvl4pPr>
            <a:lvl5pPr marL="987369" indent="0">
              <a:buNone/>
              <a:defRPr sz="500"/>
            </a:lvl5pPr>
            <a:lvl6pPr marL="1234211" indent="0">
              <a:buNone/>
              <a:defRPr sz="500"/>
            </a:lvl6pPr>
            <a:lvl7pPr marL="1481054" indent="0">
              <a:buNone/>
              <a:defRPr sz="500"/>
            </a:lvl7pPr>
            <a:lvl8pPr marL="1727896" indent="0">
              <a:buNone/>
              <a:defRPr sz="500"/>
            </a:lvl8pPr>
            <a:lvl9pPr marL="197473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F364-3212-42C5-AA89-12DEB8B2D1C6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D25-4605-4864-B4E7-2AD184BBA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43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82" y="3906045"/>
            <a:ext cx="1944053" cy="46113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082" y="498590"/>
            <a:ext cx="1944053" cy="3348038"/>
          </a:xfrm>
        </p:spPr>
        <p:txBody>
          <a:bodyPr/>
          <a:lstStyle>
            <a:lvl1pPr marL="0" indent="0">
              <a:buNone/>
              <a:defRPr sz="1700"/>
            </a:lvl1pPr>
            <a:lvl2pPr marL="246842" indent="0">
              <a:buNone/>
              <a:defRPr sz="1500"/>
            </a:lvl2pPr>
            <a:lvl3pPr marL="493685" indent="0">
              <a:buNone/>
              <a:defRPr sz="1300"/>
            </a:lvl3pPr>
            <a:lvl4pPr marL="740527" indent="0">
              <a:buNone/>
              <a:defRPr sz="1100"/>
            </a:lvl4pPr>
            <a:lvl5pPr marL="987369" indent="0">
              <a:buNone/>
              <a:defRPr sz="1100"/>
            </a:lvl5pPr>
            <a:lvl6pPr marL="1234211" indent="0">
              <a:buNone/>
              <a:defRPr sz="1100"/>
            </a:lvl6pPr>
            <a:lvl7pPr marL="1481054" indent="0">
              <a:buNone/>
              <a:defRPr sz="1100"/>
            </a:lvl7pPr>
            <a:lvl8pPr marL="1727896" indent="0">
              <a:buNone/>
              <a:defRPr sz="1100"/>
            </a:lvl8pPr>
            <a:lvl9pPr marL="1974738" indent="0">
              <a:buNone/>
              <a:defRPr sz="1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082" y="4367175"/>
            <a:ext cx="1944053" cy="654883"/>
          </a:xfrm>
        </p:spPr>
        <p:txBody>
          <a:bodyPr/>
          <a:lstStyle>
            <a:lvl1pPr marL="0" indent="0">
              <a:buNone/>
              <a:defRPr sz="800"/>
            </a:lvl1pPr>
            <a:lvl2pPr marL="246842" indent="0">
              <a:buNone/>
              <a:defRPr sz="600"/>
            </a:lvl2pPr>
            <a:lvl3pPr marL="493685" indent="0">
              <a:buNone/>
              <a:defRPr sz="500"/>
            </a:lvl3pPr>
            <a:lvl4pPr marL="740527" indent="0">
              <a:buNone/>
              <a:defRPr sz="500"/>
            </a:lvl4pPr>
            <a:lvl5pPr marL="987369" indent="0">
              <a:buNone/>
              <a:defRPr sz="500"/>
            </a:lvl5pPr>
            <a:lvl6pPr marL="1234211" indent="0">
              <a:buNone/>
              <a:defRPr sz="500"/>
            </a:lvl6pPr>
            <a:lvl7pPr marL="1481054" indent="0">
              <a:buNone/>
              <a:defRPr sz="500"/>
            </a:lvl7pPr>
            <a:lvl8pPr marL="1727896" indent="0">
              <a:buNone/>
              <a:defRPr sz="500"/>
            </a:lvl8pPr>
            <a:lvl9pPr marL="197473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F364-3212-42C5-AA89-12DEB8B2D1C6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8D25-4605-4864-B4E7-2AD184BBA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0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07" y="223462"/>
            <a:ext cx="2916079" cy="930011"/>
          </a:xfrm>
          <a:prstGeom prst="rect">
            <a:avLst/>
          </a:prstGeom>
        </p:spPr>
        <p:txBody>
          <a:bodyPr vert="horz" lIns="49368" tIns="24684" rIns="49368" bIns="2468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07" y="1302016"/>
            <a:ext cx="2916079" cy="3682584"/>
          </a:xfrm>
          <a:prstGeom prst="rect">
            <a:avLst/>
          </a:prstGeom>
        </p:spPr>
        <p:txBody>
          <a:bodyPr vert="horz" lIns="49368" tIns="24684" rIns="49368" bIns="2468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06" y="5171892"/>
            <a:ext cx="756021" cy="297087"/>
          </a:xfrm>
          <a:prstGeom prst="rect">
            <a:avLst/>
          </a:prstGeom>
        </p:spPr>
        <p:txBody>
          <a:bodyPr vert="horz" lIns="49368" tIns="24684" rIns="49368" bIns="24684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DF364-3212-42C5-AA89-12DEB8B2D1C6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030" y="5171892"/>
            <a:ext cx="1026028" cy="297087"/>
          </a:xfrm>
          <a:prstGeom prst="rect">
            <a:avLst/>
          </a:prstGeom>
        </p:spPr>
        <p:txBody>
          <a:bodyPr vert="horz" lIns="49368" tIns="24684" rIns="49368" bIns="24684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065" y="5171892"/>
            <a:ext cx="756021" cy="297087"/>
          </a:xfrm>
          <a:prstGeom prst="rect">
            <a:avLst/>
          </a:prstGeom>
        </p:spPr>
        <p:txBody>
          <a:bodyPr vert="horz" lIns="49368" tIns="24684" rIns="49368" bIns="24684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D8D25-4605-4864-B4E7-2AD184BBA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9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3685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132" indent="-185132" algn="l" defTabSz="493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19" indent="-154276" algn="l" defTabSz="493685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106" indent="-123421" algn="l" defTabSz="493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3948" indent="-123421" algn="l" defTabSz="493685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10790" indent="-123421" algn="l" defTabSz="493685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57633" indent="-123421" algn="l" defTabSz="493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04475" indent="-123421" algn="l" defTabSz="493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51317" indent="-123421" algn="l" defTabSz="493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098159" indent="-123421" algn="l" defTabSz="493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6842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93685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40527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69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211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1054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27896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4738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69" y="20409"/>
            <a:ext cx="3438525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8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</cp:revision>
  <dcterms:created xsi:type="dcterms:W3CDTF">2014-06-13T14:34:46Z</dcterms:created>
  <dcterms:modified xsi:type="dcterms:W3CDTF">2014-06-13T14:35:56Z</dcterms:modified>
</cp:coreProperties>
</file>