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2" y="-888"/>
      </p:cViewPr>
      <p:guideLst>
        <p:guide orient="horz" pos="113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1118476"/>
            <a:ext cx="12241531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1" y="2040258"/>
            <a:ext cx="1008126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4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6" y="144188"/>
            <a:ext cx="3240405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144188"/>
            <a:ext cx="9481186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8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2313626"/>
            <a:ext cx="12241531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1526025"/>
            <a:ext cx="12241531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840108"/>
            <a:ext cx="6360795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840108"/>
            <a:ext cx="6360795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805936"/>
            <a:ext cx="6363296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1" y="1141809"/>
            <a:ext cx="6363296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7" y="805936"/>
            <a:ext cx="6365796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7" y="1141809"/>
            <a:ext cx="6365796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4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4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79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3" y="143351"/>
            <a:ext cx="473809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5" y="143352"/>
            <a:ext cx="8051007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3" y="753428"/>
            <a:ext cx="473809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2520318"/>
            <a:ext cx="864108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321707"/>
            <a:ext cx="864108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2817855"/>
            <a:ext cx="864108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2" y="144188"/>
            <a:ext cx="1296162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2" y="840108"/>
            <a:ext cx="1296162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2" y="3337087"/>
            <a:ext cx="33604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5247-60B9-4D54-BD6B-C1C3EA51958A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3337087"/>
            <a:ext cx="456057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2" y="3337087"/>
            <a:ext cx="33604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1475656" y="1336239"/>
            <a:ext cx="1440000" cy="144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723900" h="723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/>
          <p:cNvCxnSpPr/>
          <p:nvPr/>
        </p:nvCxnSpPr>
        <p:spPr>
          <a:xfrm>
            <a:off x="395536" y="2128327"/>
            <a:ext cx="3744416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69810" y="210123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z</a:t>
            </a:r>
            <a:endParaRPr lang="en-GB" sz="20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2182593" y="1147311"/>
            <a:ext cx="1224216" cy="981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70545" y="179353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θ</a:t>
            </a:r>
            <a:endParaRPr lang="en-GB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403648" y="248836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ε</a:t>
            </a:r>
            <a:r>
              <a:rPr lang="en-GB" sz="2000" baseline="-25000" dirty="0" smtClean="0"/>
              <a:t>d</a:t>
            </a:r>
            <a:endParaRPr lang="en-GB" sz="20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63688" y="2272343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ε</a:t>
            </a:r>
            <a:r>
              <a:rPr lang="en-GB" sz="2000" baseline="-25000" dirty="0"/>
              <a:t>m</a:t>
            </a:r>
            <a:endParaRPr lang="en-GB" sz="2000" baseline="-25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72148" y="1192223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09104" y="792113"/>
            <a:ext cx="373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</a:t>
            </a:r>
            <a:endParaRPr lang="en-GB" sz="2000" dirty="0"/>
          </a:p>
        </p:txBody>
      </p:sp>
      <p:sp>
        <p:nvSpPr>
          <p:cNvPr id="72" name="Right Arrow 71"/>
          <p:cNvSpPr/>
          <p:nvPr/>
        </p:nvSpPr>
        <p:spPr>
          <a:xfrm>
            <a:off x="539552" y="1808357"/>
            <a:ext cx="720080" cy="1759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683568" y="1496224"/>
            <a:ext cx="47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rgbClr val="C00000"/>
                </a:solidFill>
              </a:rPr>
              <a:t>E</a:t>
            </a:r>
            <a:r>
              <a:rPr lang="en-GB" sz="2000" baseline="-25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0018" y="432073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47864" y="90766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</a:t>
            </a:r>
            <a:endParaRPr lang="en-GB" sz="2000" dirty="0"/>
          </a:p>
        </p:txBody>
      </p:sp>
      <p:pic>
        <p:nvPicPr>
          <p:cNvPr id="76" name="Picture 2" descr="C:\Users\Wendy\Documents\wwn20\Thesis\Chapter3\Figures\Ag_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228" y="71656"/>
            <a:ext cx="40386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4676" y="432073"/>
            <a:ext cx="37444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LSP 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05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6</cp:revision>
  <dcterms:created xsi:type="dcterms:W3CDTF">2014-06-16T15:59:04Z</dcterms:created>
  <dcterms:modified xsi:type="dcterms:W3CDTF">2014-06-16T17:39:09Z</dcterms:modified>
</cp:coreProperties>
</file>