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3421063"/>
  <p:notesSz cx="6858000" cy="9144000"/>
  <p:defaultTextStyle>
    <a:defPPr>
      <a:defRPr lang="en-US"/>
    </a:defPPr>
    <a:lvl1pPr marL="0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1713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83425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25138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66850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08564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50275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91989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33701" algn="l" defTabSz="483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948" y="-84"/>
      </p:cViewPr>
      <p:guideLst>
        <p:guide orient="horz" pos="1078"/>
        <p:guide pos="1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6" y="1062748"/>
            <a:ext cx="4284267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8" y="1938604"/>
            <a:ext cx="3528219" cy="8742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42622" y="86320"/>
            <a:ext cx="602913" cy="183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884" y="86320"/>
            <a:ext cx="1724732" cy="1839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198352"/>
            <a:ext cx="4284267" cy="679461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2" y="1449995"/>
            <a:ext cx="4284267" cy="74835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417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834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251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668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20856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502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91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337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0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886" y="502867"/>
            <a:ext cx="1163822" cy="142306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712" y="502867"/>
            <a:ext cx="1163822" cy="142306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" y="137002"/>
            <a:ext cx="4536283" cy="57017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765780"/>
            <a:ext cx="2227015" cy="31914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41713" indent="0">
              <a:buNone/>
              <a:defRPr sz="1000" b="1"/>
            </a:lvl2pPr>
            <a:lvl3pPr marL="483425" indent="0">
              <a:buNone/>
              <a:defRPr sz="900" b="1"/>
            </a:lvl3pPr>
            <a:lvl4pPr marL="725138" indent="0">
              <a:buNone/>
              <a:defRPr sz="900" b="1"/>
            </a:lvl4pPr>
            <a:lvl5pPr marL="966850" indent="0">
              <a:buNone/>
              <a:defRPr sz="900" b="1"/>
            </a:lvl5pPr>
            <a:lvl6pPr marL="1208564" indent="0">
              <a:buNone/>
              <a:defRPr sz="900" b="1"/>
            </a:lvl6pPr>
            <a:lvl7pPr marL="1450275" indent="0">
              <a:buNone/>
              <a:defRPr sz="900" b="1"/>
            </a:lvl7pPr>
            <a:lvl8pPr marL="1691989" indent="0">
              <a:buNone/>
              <a:defRPr sz="900" b="1"/>
            </a:lvl8pPr>
            <a:lvl9pPr marL="193370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6" y="1084921"/>
            <a:ext cx="2227015" cy="197107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1" y="765780"/>
            <a:ext cx="2227888" cy="31914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41713" indent="0">
              <a:buNone/>
              <a:defRPr sz="1000" b="1"/>
            </a:lvl2pPr>
            <a:lvl3pPr marL="483425" indent="0">
              <a:buNone/>
              <a:defRPr sz="900" b="1"/>
            </a:lvl3pPr>
            <a:lvl4pPr marL="725138" indent="0">
              <a:buNone/>
              <a:defRPr sz="900" b="1"/>
            </a:lvl4pPr>
            <a:lvl5pPr marL="966850" indent="0">
              <a:buNone/>
              <a:defRPr sz="900" b="1"/>
            </a:lvl5pPr>
            <a:lvl6pPr marL="1208564" indent="0">
              <a:buNone/>
              <a:defRPr sz="900" b="1"/>
            </a:lvl6pPr>
            <a:lvl7pPr marL="1450275" indent="0">
              <a:buNone/>
              <a:defRPr sz="900" b="1"/>
            </a:lvl7pPr>
            <a:lvl8pPr marL="1691989" indent="0">
              <a:buNone/>
              <a:defRPr sz="900" b="1"/>
            </a:lvl8pPr>
            <a:lvl9pPr marL="193370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1" y="1084921"/>
            <a:ext cx="2227888" cy="197107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6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4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9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" y="136210"/>
            <a:ext cx="1658229" cy="5796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5" y="136210"/>
            <a:ext cx="2817674" cy="29197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5" y="715890"/>
            <a:ext cx="1658229" cy="2340102"/>
          </a:xfrm>
        </p:spPr>
        <p:txBody>
          <a:bodyPr/>
          <a:lstStyle>
            <a:lvl1pPr marL="0" indent="0">
              <a:buNone/>
              <a:defRPr sz="700"/>
            </a:lvl1pPr>
            <a:lvl2pPr marL="241713" indent="0">
              <a:buNone/>
              <a:defRPr sz="600"/>
            </a:lvl2pPr>
            <a:lvl3pPr marL="483425" indent="0">
              <a:buNone/>
              <a:defRPr sz="500"/>
            </a:lvl3pPr>
            <a:lvl4pPr marL="725138" indent="0">
              <a:buNone/>
              <a:defRPr sz="500"/>
            </a:lvl4pPr>
            <a:lvl5pPr marL="966850" indent="0">
              <a:buNone/>
              <a:defRPr sz="500"/>
            </a:lvl5pPr>
            <a:lvl6pPr marL="1208564" indent="0">
              <a:buNone/>
              <a:defRPr sz="500"/>
            </a:lvl6pPr>
            <a:lvl7pPr marL="1450275" indent="0">
              <a:buNone/>
              <a:defRPr sz="500"/>
            </a:lvl7pPr>
            <a:lvl8pPr marL="1691989" indent="0">
              <a:buNone/>
              <a:defRPr sz="500"/>
            </a:lvl8pPr>
            <a:lvl9pPr marL="193370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2394746"/>
            <a:ext cx="3024188" cy="2827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305679"/>
            <a:ext cx="3024188" cy="2052638"/>
          </a:xfrm>
        </p:spPr>
        <p:txBody>
          <a:bodyPr/>
          <a:lstStyle>
            <a:lvl1pPr marL="0" indent="0">
              <a:buNone/>
              <a:defRPr sz="1600"/>
            </a:lvl1pPr>
            <a:lvl2pPr marL="241713" indent="0">
              <a:buNone/>
              <a:defRPr sz="1500"/>
            </a:lvl2pPr>
            <a:lvl3pPr marL="483425" indent="0">
              <a:buNone/>
              <a:defRPr sz="1200"/>
            </a:lvl3pPr>
            <a:lvl4pPr marL="725138" indent="0">
              <a:buNone/>
              <a:defRPr sz="1000"/>
            </a:lvl4pPr>
            <a:lvl5pPr marL="966850" indent="0">
              <a:buNone/>
              <a:defRPr sz="1000"/>
            </a:lvl5pPr>
            <a:lvl6pPr marL="1208564" indent="0">
              <a:buNone/>
              <a:defRPr sz="1000"/>
            </a:lvl6pPr>
            <a:lvl7pPr marL="1450275" indent="0">
              <a:buNone/>
              <a:defRPr sz="1000"/>
            </a:lvl7pPr>
            <a:lvl8pPr marL="1691989" indent="0">
              <a:buNone/>
              <a:defRPr sz="1000"/>
            </a:lvl8pPr>
            <a:lvl9pPr marL="1933701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2677457"/>
            <a:ext cx="3024188" cy="401499"/>
          </a:xfrm>
        </p:spPr>
        <p:txBody>
          <a:bodyPr/>
          <a:lstStyle>
            <a:lvl1pPr marL="0" indent="0">
              <a:buNone/>
              <a:defRPr sz="700"/>
            </a:lvl1pPr>
            <a:lvl2pPr marL="241713" indent="0">
              <a:buNone/>
              <a:defRPr sz="600"/>
            </a:lvl2pPr>
            <a:lvl3pPr marL="483425" indent="0">
              <a:buNone/>
              <a:defRPr sz="500"/>
            </a:lvl3pPr>
            <a:lvl4pPr marL="725138" indent="0">
              <a:buNone/>
              <a:defRPr sz="500"/>
            </a:lvl4pPr>
            <a:lvl5pPr marL="966850" indent="0">
              <a:buNone/>
              <a:defRPr sz="500"/>
            </a:lvl5pPr>
            <a:lvl6pPr marL="1208564" indent="0">
              <a:buNone/>
              <a:defRPr sz="500"/>
            </a:lvl6pPr>
            <a:lvl7pPr marL="1450275" indent="0">
              <a:buNone/>
              <a:defRPr sz="500"/>
            </a:lvl7pPr>
            <a:lvl8pPr marL="1691989" indent="0">
              <a:buNone/>
              <a:defRPr sz="500"/>
            </a:lvl8pPr>
            <a:lvl9pPr marL="193370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5" y="137002"/>
            <a:ext cx="4536283" cy="570178"/>
          </a:xfrm>
          <a:prstGeom prst="rect">
            <a:avLst/>
          </a:prstGeom>
        </p:spPr>
        <p:txBody>
          <a:bodyPr vert="horz" lIns="48342" tIns="24171" rIns="48342" bIns="241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" y="798249"/>
            <a:ext cx="4536283" cy="2257744"/>
          </a:xfrm>
          <a:prstGeom prst="rect">
            <a:avLst/>
          </a:prstGeom>
        </p:spPr>
        <p:txBody>
          <a:bodyPr vert="horz" lIns="48342" tIns="24171" rIns="48342" bIns="241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15" y="3170820"/>
            <a:ext cx="1176074" cy="182140"/>
          </a:xfrm>
          <a:prstGeom prst="rect">
            <a:avLst/>
          </a:prstGeom>
        </p:spPr>
        <p:txBody>
          <a:bodyPr vert="horz" lIns="48342" tIns="24171" rIns="48342" bIns="2417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16A4-5353-4D82-8B93-3E1D264C39A8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8" y="3170820"/>
            <a:ext cx="1596100" cy="182140"/>
          </a:xfrm>
          <a:prstGeom prst="rect">
            <a:avLst/>
          </a:prstGeom>
        </p:spPr>
        <p:txBody>
          <a:bodyPr vert="horz" lIns="48342" tIns="24171" rIns="48342" bIns="2417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5" y="3170820"/>
            <a:ext cx="1176074" cy="182140"/>
          </a:xfrm>
          <a:prstGeom prst="rect">
            <a:avLst/>
          </a:prstGeom>
        </p:spPr>
        <p:txBody>
          <a:bodyPr vert="horz" lIns="48342" tIns="24171" rIns="48342" bIns="2417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AFC7-8C77-4EC4-BB43-A90F5A5A6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342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285" indent="-181285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2784" indent="-151070" algn="l" defTabSz="483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4281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45994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706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419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133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12844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558" indent="-120856" algn="l" defTabSz="483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13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83425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5138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6850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564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275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1989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33701" algn="l" defTabSz="48342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endy\Documents\wwn20\Thesis\Chapter3\Figures\CrossS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" y="11414"/>
            <a:ext cx="500062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6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2014-06-16T17:28:02Z</dcterms:created>
  <dcterms:modified xsi:type="dcterms:W3CDTF">2014-06-17T14:13:58Z</dcterms:modified>
</cp:coreProperties>
</file>