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121400" cy="5400675"/>
  <p:notesSz cx="6858000" cy="9144000"/>
  <p:defaultTextStyle>
    <a:defPPr>
      <a:defRPr lang="en-US"/>
    </a:defPPr>
    <a:lvl1pPr marL="0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9184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58368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87552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16736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45920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75104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04288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633472" algn="l" defTabSz="6583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692" y="-306"/>
      </p:cViewPr>
      <p:guideLst>
        <p:guide orient="horz" pos="1701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105" y="1677710"/>
            <a:ext cx="5203190" cy="11576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210" y="3060382"/>
            <a:ext cx="4284980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58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8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16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7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04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33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36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98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71430" y="170022"/>
            <a:ext cx="921399" cy="36292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109" y="170022"/>
            <a:ext cx="2664297" cy="36292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08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37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48" y="3470434"/>
            <a:ext cx="5203190" cy="1072634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548" y="2289037"/>
            <a:ext cx="5203190" cy="118139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918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58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8755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1673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4592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7510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0428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6334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46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110" y="992624"/>
            <a:ext cx="1792847" cy="280660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9981" y="992624"/>
            <a:ext cx="1792848" cy="280660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10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70" y="216277"/>
            <a:ext cx="5509260" cy="9001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070" y="1208901"/>
            <a:ext cx="2704681" cy="503813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6070" y="1712714"/>
            <a:ext cx="2704681" cy="3111639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09586" y="1208901"/>
            <a:ext cx="2705744" cy="503813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9184" indent="0">
              <a:buNone/>
              <a:defRPr sz="1400" b="1"/>
            </a:lvl2pPr>
            <a:lvl3pPr marL="658368" indent="0">
              <a:buNone/>
              <a:defRPr sz="1300" b="1"/>
            </a:lvl3pPr>
            <a:lvl4pPr marL="987552" indent="0">
              <a:buNone/>
              <a:defRPr sz="1200" b="1"/>
            </a:lvl4pPr>
            <a:lvl5pPr marL="1316736" indent="0">
              <a:buNone/>
              <a:defRPr sz="1200" b="1"/>
            </a:lvl5pPr>
            <a:lvl6pPr marL="1645920" indent="0">
              <a:buNone/>
              <a:defRPr sz="1200" b="1"/>
            </a:lvl6pPr>
            <a:lvl7pPr marL="1975104" indent="0">
              <a:buNone/>
              <a:defRPr sz="1200" b="1"/>
            </a:lvl7pPr>
            <a:lvl8pPr marL="2304288" indent="0">
              <a:buNone/>
              <a:defRPr sz="1200" b="1"/>
            </a:lvl8pPr>
            <a:lvl9pPr marL="263347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09586" y="1712714"/>
            <a:ext cx="2705744" cy="3111639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46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9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84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071" y="215027"/>
            <a:ext cx="2013898" cy="915114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297" y="215028"/>
            <a:ext cx="3422033" cy="4609326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071" y="1130142"/>
            <a:ext cx="2013898" cy="3694212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0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837" y="3780473"/>
            <a:ext cx="3672840" cy="44630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9837" y="482560"/>
            <a:ext cx="3672840" cy="3240405"/>
          </a:xfrm>
        </p:spPr>
        <p:txBody>
          <a:bodyPr/>
          <a:lstStyle>
            <a:lvl1pPr marL="0" indent="0">
              <a:buNone/>
              <a:defRPr sz="2300"/>
            </a:lvl1pPr>
            <a:lvl2pPr marL="329184" indent="0">
              <a:buNone/>
              <a:defRPr sz="2000"/>
            </a:lvl2pPr>
            <a:lvl3pPr marL="658368" indent="0">
              <a:buNone/>
              <a:defRPr sz="1700"/>
            </a:lvl3pPr>
            <a:lvl4pPr marL="987552" indent="0">
              <a:buNone/>
              <a:defRPr sz="1400"/>
            </a:lvl4pPr>
            <a:lvl5pPr marL="1316736" indent="0">
              <a:buNone/>
              <a:defRPr sz="1400"/>
            </a:lvl5pPr>
            <a:lvl6pPr marL="1645920" indent="0">
              <a:buNone/>
              <a:defRPr sz="1400"/>
            </a:lvl6pPr>
            <a:lvl7pPr marL="1975104" indent="0">
              <a:buNone/>
              <a:defRPr sz="1400"/>
            </a:lvl7pPr>
            <a:lvl8pPr marL="2304288" indent="0">
              <a:buNone/>
              <a:defRPr sz="1400"/>
            </a:lvl8pPr>
            <a:lvl9pPr marL="2633472" indent="0">
              <a:buNone/>
              <a:defRPr sz="14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9837" y="4226779"/>
            <a:ext cx="3672840" cy="633829"/>
          </a:xfrm>
        </p:spPr>
        <p:txBody>
          <a:bodyPr/>
          <a:lstStyle>
            <a:lvl1pPr marL="0" indent="0">
              <a:buNone/>
              <a:defRPr sz="1000"/>
            </a:lvl1pPr>
            <a:lvl2pPr marL="329184" indent="0">
              <a:buNone/>
              <a:defRPr sz="900"/>
            </a:lvl2pPr>
            <a:lvl3pPr marL="658368" indent="0">
              <a:buNone/>
              <a:defRPr sz="700"/>
            </a:lvl3pPr>
            <a:lvl4pPr marL="987552" indent="0">
              <a:buNone/>
              <a:defRPr sz="600"/>
            </a:lvl4pPr>
            <a:lvl5pPr marL="1316736" indent="0">
              <a:buNone/>
              <a:defRPr sz="600"/>
            </a:lvl5pPr>
            <a:lvl6pPr marL="1645920" indent="0">
              <a:buNone/>
              <a:defRPr sz="600"/>
            </a:lvl6pPr>
            <a:lvl7pPr marL="1975104" indent="0">
              <a:buNone/>
              <a:defRPr sz="600"/>
            </a:lvl7pPr>
            <a:lvl8pPr marL="2304288" indent="0">
              <a:buNone/>
              <a:defRPr sz="600"/>
            </a:lvl8pPr>
            <a:lvl9pPr marL="263347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8514-7E8F-4B75-A2DA-68EE2B498DE6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74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070" y="216277"/>
            <a:ext cx="5509260" cy="900113"/>
          </a:xfrm>
          <a:prstGeom prst="rect">
            <a:avLst/>
          </a:prstGeom>
        </p:spPr>
        <p:txBody>
          <a:bodyPr vert="horz" lIns="65837" tIns="32918" rIns="65837" bIns="329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070" y="1260158"/>
            <a:ext cx="5509260" cy="3564196"/>
          </a:xfrm>
          <a:prstGeom prst="rect">
            <a:avLst/>
          </a:prstGeom>
        </p:spPr>
        <p:txBody>
          <a:bodyPr vert="horz" lIns="65837" tIns="32918" rIns="65837" bIns="329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6070" y="5005626"/>
            <a:ext cx="1428327" cy="287536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48514-7E8F-4B75-A2DA-68EE2B498DE6}" type="datetimeFigureOut">
              <a:rPr lang="en-GB" smtClean="0"/>
              <a:t>17/06/2014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1479" y="5005626"/>
            <a:ext cx="1938443" cy="287536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7003" y="5005626"/>
            <a:ext cx="1428327" cy="287536"/>
          </a:xfrm>
          <a:prstGeom prst="rect">
            <a:avLst/>
          </a:prstGeom>
        </p:spPr>
        <p:txBody>
          <a:bodyPr vert="horz" lIns="65837" tIns="32918" rIns="65837" bIns="3291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D8215-C7AE-4B93-BAC9-3FEF65E1D4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15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8368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658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205740" algn="l" defTabSz="658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64592" algn="l" defTabSz="658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164592" algn="l" defTabSz="658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164592" algn="l" defTabSz="658368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0512" indent="-164592" algn="l" defTabSz="658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indent="-164592" algn="l" defTabSz="658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880" indent="-164592" algn="l" defTabSz="658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98064" indent="-164592" algn="l" defTabSz="658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368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552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5104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472" algn="l" defTabSz="65836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812" y="25767"/>
            <a:ext cx="6125371" cy="5305425"/>
            <a:chOff x="395536" y="260648"/>
            <a:chExt cx="6125371" cy="5305425"/>
          </a:xfrm>
        </p:grpSpPr>
        <p:pic>
          <p:nvPicPr>
            <p:cNvPr id="9" name="Picture 3" descr="C:\Users\Wendy\Documents\wwn20\Thesis\Chapter3\Figures\Siz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98"/>
            <a:stretch/>
          </p:blipFill>
          <p:spPr bwMode="auto">
            <a:xfrm>
              <a:off x="395536" y="260648"/>
              <a:ext cx="4740626" cy="5305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C:\Users\Wendy\Documents\wwn20\Thesis\Chapter3\Figures\Siz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87" r="74089" b="37746"/>
            <a:stretch/>
          </p:blipFill>
          <p:spPr bwMode="auto">
            <a:xfrm>
              <a:off x="4763698" y="1810701"/>
              <a:ext cx="1757209" cy="2205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Freeform 4"/>
          <p:cNvSpPr/>
          <p:nvPr/>
        </p:nvSpPr>
        <p:spPr>
          <a:xfrm>
            <a:off x="1231900" y="774700"/>
            <a:ext cx="996950" cy="2025650"/>
          </a:xfrm>
          <a:custGeom>
            <a:avLst/>
            <a:gdLst>
              <a:gd name="connsiteX0" fmla="*/ 0 w 996950"/>
              <a:gd name="connsiteY0" fmla="*/ 2025650 h 2025650"/>
              <a:gd name="connsiteX1" fmla="*/ 31750 w 996950"/>
              <a:gd name="connsiteY1" fmla="*/ 1739900 h 2025650"/>
              <a:gd name="connsiteX2" fmla="*/ 88900 w 996950"/>
              <a:gd name="connsiteY2" fmla="*/ 1479550 h 2025650"/>
              <a:gd name="connsiteX3" fmla="*/ 158750 w 996950"/>
              <a:gd name="connsiteY3" fmla="*/ 1225550 h 2025650"/>
              <a:gd name="connsiteX4" fmla="*/ 273050 w 996950"/>
              <a:gd name="connsiteY4" fmla="*/ 952500 h 2025650"/>
              <a:gd name="connsiteX5" fmla="*/ 412750 w 996950"/>
              <a:gd name="connsiteY5" fmla="*/ 692150 h 2025650"/>
              <a:gd name="connsiteX6" fmla="*/ 584200 w 996950"/>
              <a:gd name="connsiteY6" fmla="*/ 425450 h 2025650"/>
              <a:gd name="connsiteX7" fmla="*/ 812800 w 996950"/>
              <a:gd name="connsiteY7" fmla="*/ 171450 h 2025650"/>
              <a:gd name="connsiteX8" fmla="*/ 996950 w 996950"/>
              <a:gd name="connsiteY8" fmla="*/ 0 h 2025650"/>
              <a:gd name="connsiteX0" fmla="*/ 0 w 996950"/>
              <a:gd name="connsiteY0" fmla="*/ 2025650 h 2025650"/>
              <a:gd name="connsiteX1" fmla="*/ 31750 w 996950"/>
              <a:gd name="connsiteY1" fmla="*/ 1739900 h 2025650"/>
              <a:gd name="connsiteX2" fmla="*/ 88900 w 996950"/>
              <a:gd name="connsiteY2" fmla="*/ 1479550 h 2025650"/>
              <a:gd name="connsiteX3" fmla="*/ 158750 w 996950"/>
              <a:gd name="connsiteY3" fmla="*/ 1225550 h 2025650"/>
              <a:gd name="connsiteX4" fmla="*/ 273050 w 996950"/>
              <a:gd name="connsiteY4" fmla="*/ 952500 h 2025650"/>
              <a:gd name="connsiteX5" fmla="*/ 412750 w 996950"/>
              <a:gd name="connsiteY5" fmla="*/ 692150 h 2025650"/>
              <a:gd name="connsiteX6" fmla="*/ 603250 w 996950"/>
              <a:gd name="connsiteY6" fmla="*/ 419100 h 2025650"/>
              <a:gd name="connsiteX7" fmla="*/ 812800 w 996950"/>
              <a:gd name="connsiteY7" fmla="*/ 171450 h 2025650"/>
              <a:gd name="connsiteX8" fmla="*/ 996950 w 996950"/>
              <a:gd name="connsiteY8" fmla="*/ 0 h 2025650"/>
              <a:gd name="connsiteX0" fmla="*/ 0 w 996950"/>
              <a:gd name="connsiteY0" fmla="*/ 2025650 h 2025650"/>
              <a:gd name="connsiteX1" fmla="*/ 31750 w 996950"/>
              <a:gd name="connsiteY1" fmla="*/ 1739900 h 2025650"/>
              <a:gd name="connsiteX2" fmla="*/ 88900 w 996950"/>
              <a:gd name="connsiteY2" fmla="*/ 1479550 h 2025650"/>
              <a:gd name="connsiteX3" fmla="*/ 158750 w 996950"/>
              <a:gd name="connsiteY3" fmla="*/ 1225550 h 2025650"/>
              <a:gd name="connsiteX4" fmla="*/ 273050 w 996950"/>
              <a:gd name="connsiteY4" fmla="*/ 952500 h 2025650"/>
              <a:gd name="connsiteX5" fmla="*/ 419100 w 996950"/>
              <a:gd name="connsiteY5" fmla="*/ 698500 h 2025650"/>
              <a:gd name="connsiteX6" fmla="*/ 603250 w 996950"/>
              <a:gd name="connsiteY6" fmla="*/ 419100 h 2025650"/>
              <a:gd name="connsiteX7" fmla="*/ 812800 w 996950"/>
              <a:gd name="connsiteY7" fmla="*/ 171450 h 2025650"/>
              <a:gd name="connsiteX8" fmla="*/ 996950 w 996950"/>
              <a:gd name="connsiteY8" fmla="*/ 0 h 202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6950" h="2025650">
                <a:moveTo>
                  <a:pt x="0" y="2025650"/>
                </a:moveTo>
                <a:cubicBezTo>
                  <a:pt x="8466" y="1928283"/>
                  <a:pt x="16933" y="1830917"/>
                  <a:pt x="31750" y="1739900"/>
                </a:cubicBezTo>
                <a:cubicBezTo>
                  <a:pt x="46567" y="1648883"/>
                  <a:pt x="67733" y="1565275"/>
                  <a:pt x="88900" y="1479550"/>
                </a:cubicBezTo>
                <a:cubicBezTo>
                  <a:pt x="110067" y="1393825"/>
                  <a:pt x="128058" y="1313392"/>
                  <a:pt x="158750" y="1225550"/>
                </a:cubicBezTo>
                <a:cubicBezTo>
                  <a:pt x="189442" y="1137708"/>
                  <a:pt x="229658" y="1040342"/>
                  <a:pt x="273050" y="952500"/>
                </a:cubicBezTo>
                <a:cubicBezTo>
                  <a:pt x="316442" y="864658"/>
                  <a:pt x="364067" y="787400"/>
                  <a:pt x="419100" y="698500"/>
                </a:cubicBezTo>
                <a:cubicBezTo>
                  <a:pt x="474133" y="609600"/>
                  <a:pt x="537633" y="506942"/>
                  <a:pt x="603250" y="419100"/>
                </a:cubicBezTo>
                <a:cubicBezTo>
                  <a:pt x="668867" y="331258"/>
                  <a:pt x="747183" y="241300"/>
                  <a:pt x="812800" y="171450"/>
                </a:cubicBezTo>
                <a:cubicBezTo>
                  <a:pt x="878417" y="101600"/>
                  <a:pt x="939271" y="50271"/>
                  <a:pt x="99695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>
            <a:off x="1206500" y="501650"/>
            <a:ext cx="165147" cy="2076450"/>
          </a:xfrm>
          <a:custGeom>
            <a:avLst/>
            <a:gdLst>
              <a:gd name="connsiteX0" fmla="*/ 0 w 133350"/>
              <a:gd name="connsiteY0" fmla="*/ 1828800 h 1828800"/>
              <a:gd name="connsiteX1" fmla="*/ 57150 w 133350"/>
              <a:gd name="connsiteY1" fmla="*/ 1257300 h 1828800"/>
              <a:gd name="connsiteX2" fmla="*/ 88900 w 133350"/>
              <a:gd name="connsiteY2" fmla="*/ 622300 h 1828800"/>
              <a:gd name="connsiteX3" fmla="*/ 133350 w 133350"/>
              <a:gd name="connsiteY3" fmla="*/ 0 h 1828800"/>
              <a:gd name="connsiteX0" fmla="*/ 0 w 135263"/>
              <a:gd name="connsiteY0" fmla="*/ 1878712 h 1878712"/>
              <a:gd name="connsiteX1" fmla="*/ 57150 w 135263"/>
              <a:gd name="connsiteY1" fmla="*/ 1307212 h 1878712"/>
              <a:gd name="connsiteX2" fmla="*/ 88900 w 135263"/>
              <a:gd name="connsiteY2" fmla="*/ 672212 h 1878712"/>
              <a:gd name="connsiteX3" fmla="*/ 133350 w 135263"/>
              <a:gd name="connsiteY3" fmla="*/ 49912 h 1878712"/>
              <a:gd name="connsiteX4" fmla="*/ 127000 w 135263"/>
              <a:gd name="connsiteY4" fmla="*/ 37212 h 1878712"/>
              <a:gd name="connsiteX0" fmla="*/ 0 w 215916"/>
              <a:gd name="connsiteY0" fmla="*/ 2000250 h 2000250"/>
              <a:gd name="connsiteX1" fmla="*/ 57150 w 215916"/>
              <a:gd name="connsiteY1" fmla="*/ 1428750 h 2000250"/>
              <a:gd name="connsiteX2" fmla="*/ 88900 w 215916"/>
              <a:gd name="connsiteY2" fmla="*/ 793750 h 2000250"/>
              <a:gd name="connsiteX3" fmla="*/ 133350 w 215916"/>
              <a:gd name="connsiteY3" fmla="*/ 171450 h 2000250"/>
              <a:gd name="connsiteX4" fmla="*/ 215900 w 215916"/>
              <a:gd name="connsiteY4" fmla="*/ 0 h 2000250"/>
              <a:gd name="connsiteX0" fmla="*/ 0 w 171488"/>
              <a:gd name="connsiteY0" fmla="*/ 2076450 h 2076450"/>
              <a:gd name="connsiteX1" fmla="*/ 57150 w 171488"/>
              <a:gd name="connsiteY1" fmla="*/ 1504950 h 2076450"/>
              <a:gd name="connsiteX2" fmla="*/ 88900 w 171488"/>
              <a:gd name="connsiteY2" fmla="*/ 869950 h 2076450"/>
              <a:gd name="connsiteX3" fmla="*/ 133350 w 171488"/>
              <a:gd name="connsiteY3" fmla="*/ 247650 h 2076450"/>
              <a:gd name="connsiteX4" fmla="*/ 171450 w 171488"/>
              <a:gd name="connsiteY4" fmla="*/ 0 h 2076450"/>
              <a:gd name="connsiteX0" fmla="*/ 0 w 165147"/>
              <a:gd name="connsiteY0" fmla="*/ 2076450 h 2076450"/>
              <a:gd name="connsiteX1" fmla="*/ 57150 w 165147"/>
              <a:gd name="connsiteY1" fmla="*/ 1504950 h 2076450"/>
              <a:gd name="connsiteX2" fmla="*/ 88900 w 165147"/>
              <a:gd name="connsiteY2" fmla="*/ 869950 h 2076450"/>
              <a:gd name="connsiteX3" fmla="*/ 133350 w 165147"/>
              <a:gd name="connsiteY3" fmla="*/ 247650 h 2076450"/>
              <a:gd name="connsiteX4" fmla="*/ 165100 w 165147"/>
              <a:gd name="connsiteY4" fmla="*/ 0 h 207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147" h="2076450">
                <a:moveTo>
                  <a:pt x="0" y="2076450"/>
                </a:moveTo>
                <a:cubicBezTo>
                  <a:pt x="21166" y="1891241"/>
                  <a:pt x="42333" y="1706033"/>
                  <a:pt x="57150" y="1504950"/>
                </a:cubicBezTo>
                <a:cubicBezTo>
                  <a:pt x="71967" y="1303867"/>
                  <a:pt x="76200" y="1079500"/>
                  <a:pt x="88900" y="869950"/>
                </a:cubicBezTo>
                <a:cubicBezTo>
                  <a:pt x="101600" y="660400"/>
                  <a:pt x="119592" y="400050"/>
                  <a:pt x="133350" y="247650"/>
                </a:cubicBezTo>
                <a:cubicBezTo>
                  <a:pt x="139700" y="141817"/>
                  <a:pt x="166423" y="2646"/>
                  <a:pt x="165100" y="0"/>
                </a:cubicBez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980580" y="46808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Dipole</a:t>
            </a:r>
            <a:endParaRPr lang="en-GB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864394" y="194924"/>
            <a:ext cx="15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Quadrupole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0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2</cp:revision>
  <dcterms:created xsi:type="dcterms:W3CDTF">2014-06-17T14:59:49Z</dcterms:created>
  <dcterms:modified xsi:type="dcterms:W3CDTF">2014-06-17T15:09:03Z</dcterms:modified>
</cp:coreProperties>
</file>