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93288" cy="9361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08" y="2010"/>
      </p:cViewPr>
      <p:guideLst>
        <p:guide orient="horz" pos="2949"/>
        <p:guide pos="30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498" y="2908129"/>
            <a:ext cx="8324295" cy="20066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994" y="5304844"/>
            <a:ext cx="6855302" cy="23923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1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0133" y="491913"/>
            <a:ext cx="2203490" cy="1048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664" y="491913"/>
            <a:ext cx="6447248" cy="1048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7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12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03" y="6015624"/>
            <a:ext cx="8324295" cy="1859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03" y="3967800"/>
            <a:ext cx="8324295" cy="20478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42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665" y="2866957"/>
            <a:ext cx="4325369" cy="81089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8256" y="2866957"/>
            <a:ext cx="4325369" cy="81089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38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67" y="374896"/>
            <a:ext cx="8813959" cy="156024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666" y="2095504"/>
            <a:ext cx="4327069" cy="8733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66" y="2968805"/>
            <a:ext cx="4327069" cy="53936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4857" y="2095504"/>
            <a:ext cx="4328770" cy="8733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4857" y="2968805"/>
            <a:ext cx="4328770" cy="53936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1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96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8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68" y="372729"/>
            <a:ext cx="3221925" cy="15862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904" y="372730"/>
            <a:ext cx="5474720" cy="79897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668" y="1958980"/>
            <a:ext cx="3221925" cy="6403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53" y="6553041"/>
            <a:ext cx="5875973" cy="7736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19553" y="836470"/>
            <a:ext cx="5875973" cy="56168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553" y="7326665"/>
            <a:ext cx="5875973" cy="10986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81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667" y="374896"/>
            <a:ext cx="8813959" cy="1560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667" y="2184351"/>
            <a:ext cx="8813959" cy="617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664" y="8676717"/>
            <a:ext cx="2285101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6040" y="8676717"/>
            <a:ext cx="3101208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8523" y="8676717"/>
            <a:ext cx="2285101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2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12" Type="http://schemas.openxmlformats.org/officeDocument/2006/relationships/image" Target="../media/image9.jpeg"/><Relationship Id="rId2" Type="http://schemas.openxmlformats.org/officeDocument/2006/relationships/image" Target="../media/image1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2.wdp"/><Relationship Id="rId5" Type="http://schemas.openxmlformats.org/officeDocument/2006/relationships/image" Target="../media/image4.jpeg"/><Relationship Id="rId15" Type="http://schemas.openxmlformats.org/officeDocument/2006/relationships/image" Target="../media/image11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87962"/>
              </p:ext>
            </p:extLst>
          </p:nvPr>
        </p:nvGraphicFramePr>
        <p:xfrm>
          <a:off x="107504" y="58570"/>
          <a:ext cx="9576440" cy="9189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2808312"/>
                <a:gridCol w="2808000"/>
                <a:gridCol w="2808000"/>
              </a:tblGrid>
              <a:tr h="689001">
                <a:tc>
                  <a:txBody>
                    <a:bodyPr/>
                    <a:lstStyle/>
                    <a:p>
                      <a:pPr algn="ctr"/>
                      <a:endParaRPr lang="en-GB" sz="3500" dirty="0"/>
                    </a:p>
                  </a:txBody>
                  <a:tcPr marT="60008" marB="60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1000rpm</a:t>
                      </a:r>
                      <a:endParaRPr lang="en-GB" sz="3500" dirty="0"/>
                    </a:p>
                  </a:txBody>
                  <a:tcPr marT="60008" marB="60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2000rpm</a:t>
                      </a:r>
                      <a:endParaRPr lang="en-GB" sz="3500" dirty="0"/>
                    </a:p>
                  </a:txBody>
                  <a:tcPr marT="60008" marB="60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4000rpm</a:t>
                      </a:r>
                      <a:endParaRPr lang="en-GB" sz="3500" dirty="0"/>
                    </a:p>
                  </a:txBody>
                  <a:tcPr marT="60008" marB="60008" anchor="ctr"/>
                </a:tc>
              </a:tr>
              <a:tr h="21250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Untreated</a:t>
                      </a:r>
                      <a:endParaRPr lang="en-GB" sz="3500" dirty="0"/>
                    </a:p>
                  </a:txBody>
                  <a:tcPr marT="60008" marB="60008" vert="vert270"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</a:tr>
              <a:tr h="21250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err="1" smtClean="0"/>
                        <a:t>Snowjet</a:t>
                      </a:r>
                      <a:endParaRPr lang="en-GB" sz="3500" dirty="0"/>
                    </a:p>
                  </a:txBody>
                  <a:tcPr marT="60008" marB="60008" vert="vert270" anchor="ctr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</a:tr>
              <a:tr h="21250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err="1" smtClean="0"/>
                        <a:t>Silane</a:t>
                      </a:r>
                      <a:endParaRPr lang="en-GB" sz="3500" dirty="0"/>
                    </a:p>
                  </a:txBody>
                  <a:tcPr marT="60008" marB="60008" vert="vert270" anchor="ctr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</a:tr>
              <a:tr h="21250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err="1" smtClean="0"/>
                        <a:t>Silane</a:t>
                      </a:r>
                      <a:r>
                        <a:rPr lang="en-GB" sz="3500" baseline="0" smtClean="0"/>
                        <a:t>  +Snowjet</a:t>
                      </a:r>
                      <a:endParaRPr lang="en-GB" sz="3500" dirty="0"/>
                    </a:p>
                  </a:txBody>
                  <a:tcPr marT="60008" marB="60008" vert="vert270" anchor="ctr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</a:tr>
            </a:tbl>
          </a:graphicData>
        </a:graphic>
      </p:graphicFrame>
      <p:pic>
        <p:nvPicPr>
          <p:cNvPr id="13" name="Picture 3" descr="C:\Users\Wendy\Documents\wwn20\CPGS\Figures\Samples\C12PI x100\C12PI-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7" y="828170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ndy\Documents\wwn20\CPGS\Figures\Samples\C12PI x100\C12PI-1000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7" y="507693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endy\Documents\wwn20\CPGS\Figures\Samples\C12PI x100\C12PI-1000sis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7" y="720102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endy\Documents\wwn20\CPGS\Figures\Samples\C12PI x100\C12PI-1000s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7" y="2952552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endy\Documents\wwn20\CPGS\Figures\Samples\C12PI x100\C12PI-20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4" y="828170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Wendy\Documents\wwn20\CPGS\Figures\Samples\C12PI x100\C12PI-2000s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4" y="507693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Wendy\Documents\wwn20\CPGS\Figures\Samples\C12PI x100\C12PI-2000sis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4" y="720102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endy\Documents\wwn20\CPGS\Figures\Samples\C12PI x100\C12PI-2000s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4" y="2952552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Wendy\Documents\wwn20\CPGS\Figures\Samples\C12PI x100\C12PI-400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1" y="828170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Wendy\Documents\wwn20\CPGS\Figures\Samples\C12PI x100\C12PI-4000si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1" y="507693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Wendy\Documents\wwn20\CPGS\Figures\Samples\C12PI x100\C12PI-4000sisn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1" y="720102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Wendy\Documents\wwn20\CPGS\Figures\Samples\C12PI x100\C12PI-4000sn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1" y="2952552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827368" y="9001224"/>
            <a:ext cx="709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91046" y="8466276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10µm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307" y="8447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(a)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7514" y="82817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(b)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3321" y="82817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(c)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0307" y="295255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(d)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7514" y="295255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(e)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73321" y="295255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(f)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50307" y="507693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(g)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7514" y="507693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(h)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73321" y="507693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</a:t>
            </a:r>
            <a:r>
              <a:rPr lang="en-GB" sz="2800" dirty="0" err="1" smtClean="0">
                <a:solidFill>
                  <a:schemeClr val="bg1"/>
                </a:solidFill>
              </a:rPr>
              <a:t>i</a:t>
            </a:r>
            <a:r>
              <a:rPr lang="en-GB" sz="2800" dirty="0" smtClean="0">
                <a:solidFill>
                  <a:schemeClr val="bg1"/>
                </a:solidFill>
              </a:rPr>
              <a:t>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0307" y="720102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j</a:t>
            </a:r>
            <a:r>
              <a:rPr lang="en-GB" sz="2800" dirty="0" smtClean="0">
                <a:solidFill>
                  <a:schemeClr val="bg1"/>
                </a:solidFill>
              </a:rPr>
              <a:t>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7514" y="720102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(k)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73321" y="720102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(l)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7</cp:revision>
  <dcterms:created xsi:type="dcterms:W3CDTF">2014-05-02T14:49:06Z</dcterms:created>
  <dcterms:modified xsi:type="dcterms:W3CDTF">2014-05-08T16:32:53Z</dcterms:modified>
</cp:coreProperties>
</file>