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1263" cy="2700338"/>
  <p:notesSz cx="6858000" cy="9144000"/>
  <p:defaultTextStyle>
    <a:defPPr>
      <a:defRPr lang="en-US"/>
    </a:defPPr>
    <a:lvl1pPr marL="0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3444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6887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0331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3775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17218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0662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24105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27549" algn="l" defTabSz="6068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34" y="-816"/>
      </p:cViewPr>
      <p:guideLst>
        <p:guide orient="horz" pos="851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95" y="838855"/>
            <a:ext cx="6427073" cy="5788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191" y="1530192"/>
            <a:ext cx="5292886" cy="6900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3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6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0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3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17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0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2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27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68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06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49419" y="42509"/>
            <a:ext cx="1474184" cy="9069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6870" y="42509"/>
            <a:ext cx="4296529" cy="9069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9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09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89" y="1735221"/>
            <a:ext cx="6427073" cy="536317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89" y="1144519"/>
            <a:ext cx="6427073" cy="590699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344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68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1033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137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1721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2066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2410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2754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85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869" y="248156"/>
            <a:ext cx="2885357" cy="70133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8248" y="248156"/>
            <a:ext cx="2885357" cy="70133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24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5" y="108139"/>
            <a:ext cx="6805136" cy="4500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3" y="604451"/>
            <a:ext cx="3340871" cy="25190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3444" indent="0">
              <a:buNone/>
              <a:defRPr sz="1300" b="1"/>
            </a:lvl2pPr>
            <a:lvl3pPr marL="606887" indent="0">
              <a:buNone/>
              <a:defRPr sz="1200" b="1"/>
            </a:lvl3pPr>
            <a:lvl4pPr marL="910331" indent="0">
              <a:buNone/>
              <a:defRPr sz="1100" b="1"/>
            </a:lvl4pPr>
            <a:lvl5pPr marL="1213775" indent="0">
              <a:buNone/>
              <a:defRPr sz="1100" b="1"/>
            </a:lvl5pPr>
            <a:lvl6pPr marL="1517218" indent="0">
              <a:buNone/>
              <a:defRPr sz="1100" b="1"/>
            </a:lvl6pPr>
            <a:lvl7pPr marL="1820662" indent="0">
              <a:buNone/>
              <a:defRPr sz="1100" b="1"/>
            </a:lvl7pPr>
            <a:lvl8pPr marL="2124105" indent="0">
              <a:buNone/>
              <a:defRPr sz="1100" b="1"/>
            </a:lvl8pPr>
            <a:lvl9pPr marL="242754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063" y="856357"/>
            <a:ext cx="3340871" cy="1555820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018" y="604451"/>
            <a:ext cx="3342183" cy="25190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3444" indent="0">
              <a:buNone/>
              <a:defRPr sz="1300" b="1"/>
            </a:lvl2pPr>
            <a:lvl3pPr marL="606887" indent="0">
              <a:buNone/>
              <a:defRPr sz="1200" b="1"/>
            </a:lvl3pPr>
            <a:lvl4pPr marL="910331" indent="0">
              <a:buNone/>
              <a:defRPr sz="1100" b="1"/>
            </a:lvl4pPr>
            <a:lvl5pPr marL="1213775" indent="0">
              <a:buNone/>
              <a:defRPr sz="1100" b="1"/>
            </a:lvl5pPr>
            <a:lvl6pPr marL="1517218" indent="0">
              <a:buNone/>
              <a:defRPr sz="1100" b="1"/>
            </a:lvl6pPr>
            <a:lvl7pPr marL="1820662" indent="0">
              <a:buNone/>
              <a:defRPr sz="1100" b="1"/>
            </a:lvl7pPr>
            <a:lvl8pPr marL="2124105" indent="0">
              <a:buNone/>
              <a:defRPr sz="1100" b="1"/>
            </a:lvl8pPr>
            <a:lvl9pPr marL="242754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018" y="856357"/>
            <a:ext cx="3342183" cy="1555820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76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25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39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5" y="107518"/>
            <a:ext cx="2487603" cy="457557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244" y="107513"/>
            <a:ext cx="4226956" cy="2304664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65" y="565071"/>
            <a:ext cx="2487603" cy="1847106"/>
          </a:xfrm>
        </p:spPr>
        <p:txBody>
          <a:bodyPr/>
          <a:lstStyle>
            <a:lvl1pPr marL="0" indent="0">
              <a:buNone/>
              <a:defRPr sz="900"/>
            </a:lvl1pPr>
            <a:lvl2pPr marL="303444" indent="0">
              <a:buNone/>
              <a:defRPr sz="800"/>
            </a:lvl2pPr>
            <a:lvl3pPr marL="606887" indent="0">
              <a:buNone/>
              <a:defRPr sz="700"/>
            </a:lvl3pPr>
            <a:lvl4pPr marL="910331" indent="0">
              <a:buNone/>
              <a:defRPr sz="600"/>
            </a:lvl4pPr>
            <a:lvl5pPr marL="1213775" indent="0">
              <a:buNone/>
              <a:defRPr sz="600"/>
            </a:lvl5pPr>
            <a:lvl6pPr marL="1517218" indent="0">
              <a:buNone/>
              <a:defRPr sz="600"/>
            </a:lvl6pPr>
            <a:lvl7pPr marL="1820662" indent="0">
              <a:buNone/>
              <a:defRPr sz="600"/>
            </a:lvl7pPr>
            <a:lvl8pPr marL="2124105" indent="0">
              <a:buNone/>
              <a:defRPr sz="600"/>
            </a:lvl8pPr>
            <a:lvl9pPr marL="242754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76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061" y="1890241"/>
            <a:ext cx="4536758" cy="223153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061" y="241284"/>
            <a:ext cx="4536758" cy="1620203"/>
          </a:xfrm>
        </p:spPr>
        <p:txBody>
          <a:bodyPr/>
          <a:lstStyle>
            <a:lvl1pPr marL="0" indent="0">
              <a:buNone/>
              <a:defRPr sz="2100"/>
            </a:lvl1pPr>
            <a:lvl2pPr marL="303444" indent="0">
              <a:buNone/>
              <a:defRPr sz="1900"/>
            </a:lvl2pPr>
            <a:lvl3pPr marL="606887" indent="0">
              <a:buNone/>
              <a:defRPr sz="1600"/>
            </a:lvl3pPr>
            <a:lvl4pPr marL="910331" indent="0">
              <a:buNone/>
              <a:defRPr sz="1300"/>
            </a:lvl4pPr>
            <a:lvl5pPr marL="1213775" indent="0">
              <a:buNone/>
              <a:defRPr sz="1300"/>
            </a:lvl5pPr>
            <a:lvl6pPr marL="1517218" indent="0">
              <a:buNone/>
              <a:defRPr sz="1300"/>
            </a:lvl6pPr>
            <a:lvl7pPr marL="1820662" indent="0">
              <a:buNone/>
              <a:defRPr sz="1300"/>
            </a:lvl7pPr>
            <a:lvl8pPr marL="2124105" indent="0">
              <a:buNone/>
              <a:defRPr sz="1300"/>
            </a:lvl8pPr>
            <a:lvl9pPr marL="2427549" indent="0">
              <a:buNone/>
              <a:defRPr sz="1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061" y="2113390"/>
            <a:ext cx="4536758" cy="316914"/>
          </a:xfrm>
        </p:spPr>
        <p:txBody>
          <a:bodyPr/>
          <a:lstStyle>
            <a:lvl1pPr marL="0" indent="0">
              <a:buNone/>
              <a:defRPr sz="900"/>
            </a:lvl1pPr>
            <a:lvl2pPr marL="303444" indent="0">
              <a:buNone/>
              <a:defRPr sz="800"/>
            </a:lvl2pPr>
            <a:lvl3pPr marL="606887" indent="0">
              <a:buNone/>
              <a:defRPr sz="700"/>
            </a:lvl3pPr>
            <a:lvl4pPr marL="910331" indent="0">
              <a:buNone/>
              <a:defRPr sz="600"/>
            </a:lvl4pPr>
            <a:lvl5pPr marL="1213775" indent="0">
              <a:buNone/>
              <a:defRPr sz="600"/>
            </a:lvl5pPr>
            <a:lvl6pPr marL="1517218" indent="0">
              <a:buNone/>
              <a:defRPr sz="600"/>
            </a:lvl6pPr>
            <a:lvl7pPr marL="1820662" indent="0">
              <a:buNone/>
              <a:defRPr sz="600"/>
            </a:lvl7pPr>
            <a:lvl8pPr marL="2124105" indent="0">
              <a:buNone/>
              <a:defRPr sz="600"/>
            </a:lvl8pPr>
            <a:lvl9pPr marL="242754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FEC9-E66C-40BC-8646-40D389931D7D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76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065" y="108139"/>
            <a:ext cx="6805136" cy="450056"/>
          </a:xfrm>
          <a:prstGeom prst="rect">
            <a:avLst/>
          </a:prstGeom>
        </p:spPr>
        <p:txBody>
          <a:bodyPr vert="horz" lIns="60689" tIns="30344" rIns="60689" bIns="303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5" y="630079"/>
            <a:ext cx="6805136" cy="1782098"/>
          </a:xfrm>
          <a:prstGeom prst="rect">
            <a:avLst/>
          </a:prstGeom>
        </p:spPr>
        <p:txBody>
          <a:bodyPr vert="horz" lIns="60689" tIns="30344" rIns="60689" bIns="303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065" y="2502813"/>
            <a:ext cx="1764294" cy="143768"/>
          </a:xfrm>
          <a:prstGeom prst="rect">
            <a:avLst/>
          </a:prstGeom>
        </p:spPr>
        <p:txBody>
          <a:bodyPr vert="horz" lIns="60689" tIns="30344" rIns="60689" bIns="30344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DFEC9-E66C-40BC-8646-40D389931D7D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434" y="2502813"/>
            <a:ext cx="2394400" cy="143768"/>
          </a:xfrm>
          <a:prstGeom prst="rect">
            <a:avLst/>
          </a:prstGeom>
        </p:spPr>
        <p:txBody>
          <a:bodyPr vert="horz" lIns="60689" tIns="30344" rIns="60689" bIns="30344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908" y="2502813"/>
            <a:ext cx="1764294" cy="143768"/>
          </a:xfrm>
          <a:prstGeom prst="rect">
            <a:avLst/>
          </a:prstGeom>
        </p:spPr>
        <p:txBody>
          <a:bodyPr vert="horz" lIns="60689" tIns="30344" rIns="60689" bIns="3034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739D6-37CE-4241-AF47-948534C6E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76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6887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83" indent="-227583" algn="l" defTabSz="6068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3096" indent="-189652" algn="l" defTabSz="606887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58609" indent="-151722" algn="l" defTabSz="6068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2053" indent="-151722" algn="l" defTabSz="606887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65496" indent="-151722" algn="l" defTabSz="606887" rtl="0" eaLnBrk="1" latinLnBrk="0" hangingPunct="1">
        <a:spcBef>
          <a:spcPct val="20000"/>
        </a:spcBef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68940" indent="-151722" algn="l" defTabSz="6068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2384" indent="-151722" algn="l" defTabSz="6068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5827" indent="-151722" algn="l" defTabSz="6068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9271" indent="-151722" algn="l" defTabSz="6068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3444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6887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0331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3775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17218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0662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24105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27549" algn="l" defTabSz="60688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endy\Documents\wwn20\Thesis\Chapter4\Figures\Fig2_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5" y="17463"/>
            <a:ext cx="3768725" cy="266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Wendy\Documents\wwn20\Thesis\Chapter4\Figures\Fig2_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015" y="17463"/>
            <a:ext cx="3768725" cy="266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35793" y="-17983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(a)</a:t>
            </a:r>
            <a:endParaRPr lang="en-GB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680048" y="-17983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(b)</a:t>
            </a:r>
            <a:endParaRPr lang="en-GB" sz="2000" dirty="0"/>
          </a:p>
        </p:txBody>
      </p:sp>
      <p:pic>
        <p:nvPicPr>
          <p:cNvPr id="2" name="Picture 2" descr="C:\Users\Wendy\Documents\wwn20\Data\PbI4\Images\2010\12 - Dec\101203-C12PI\7\100mag-2-bf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861" t="37526" b="25916"/>
          <a:stretch/>
        </p:blipFill>
        <p:spPr bwMode="auto">
          <a:xfrm>
            <a:off x="2238375" y="270049"/>
            <a:ext cx="1054862" cy="72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8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4</cp:revision>
  <dcterms:created xsi:type="dcterms:W3CDTF">2014-05-05T11:49:01Z</dcterms:created>
  <dcterms:modified xsi:type="dcterms:W3CDTF">2014-05-08T16:57:05Z</dcterms:modified>
</cp:coreProperties>
</file>