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93288" cy="13681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08" y="576"/>
      </p:cViewPr>
      <p:guideLst>
        <p:guide orient="horz" pos="4310"/>
        <p:guide pos="30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499" y="4250001"/>
            <a:ext cx="8324295" cy="2932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994" y="7752611"/>
            <a:ext cx="6855302" cy="34962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0133" y="718892"/>
            <a:ext cx="2203490" cy="1532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664" y="718892"/>
            <a:ext cx="6447248" cy="1532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2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04" y="8791360"/>
            <a:ext cx="8324295" cy="27172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04" y="5798626"/>
            <a:ext cx="8324295" cy="29927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2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666" y="4189831"/>
            <a:ext cx="4325369" cy="11850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8257" y="4189831"/>
            <a:ext cx="4325369" cy="11850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68" y="547881"/>
            <a:ext cx="8813959" cy="228018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67" y="3062414"/>
            <a:ext cx="4327069" cy="1276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67" y="4338674"/>
            <a:ext cx="4327069" cy="78824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4857" y="3062414"/>
            <a:ext cx="4328770" cy="1276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4857" y="4338674"/>
            <a:ext cx="4328770" cy="78824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1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69" y="544715"/>
            <a:ext cx="3221925" cy="23181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904" y="544716"/>
            <a:ext cx="5474720" cy="11676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669" y="2862894"/>
            <a:ext cx="3221925" cy="935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54" y="9576752"/>
            <a:ext cx="5875973" cy="11305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19554" y="1222436"/>
            <a:ext cx="5875973" cy="8208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554" y="10707342"/>
            <a:ext cx="5875973" cy="1605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668" y="547881"/>
            <a:ext cx="8813959" cy="2280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668" y="3192257"/>
            <a:ext cx="8813959" cy="902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665" y="12680337"/>
            <a:ext cx="2285101" cy="728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57C4-FDE1-4DEC-8286-0699CBEBCD4E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6040" y="12680337"/>
            <a:ext cx="3101208" cy="728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8524" y="12680337"/>
            <a:ext cx="2285101" cy="728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1598-E0F2-4D48-A46D-4979FC5D53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2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C:\Users\Wendy\Documents\wwn20\CPGS\Figures\Samples\CHPI x100\CHPI-4000s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295255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:\Users\Wendy\Documents\wwn20\CPGS\Figures\Samples\CHPI x100\CHPI-4000sis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72010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Wendy\Documents\wwn20\CPGS\Figures\Samples\CHPI x100\CHPI-4000s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507693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Wendy\Documents\wwn20\CPGS\Figures\Samples\CHPI x100\CHPI-40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828170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Wendy\Documents\wwn20\CPGS\Figures\Samples\CHPI x100\CHPI-2000s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295255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Wendy\Documents\wwn20\CPGS\Figures\Samples\CHPI x100\CHPI-2000sis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72010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Wendy\Documents\wwn20\CPGS\Figures\Samples\CHPI x100\CHPI-2000s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507693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Wendy\Documents\wwn20\CPGS\Figures\Samples\CHPI x100\CHPI-20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828170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Wendy\Documents\wwn20\CPGS\Figures\Samples\CHPI x100\CHPI-1000s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295255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Wendy\Documents\wwn20\CPGS\Figures\Samples\CHPI x100\CHPI-1000sis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720102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Wendy\Documents\wwn20\CPGS\Figures\Samples\CHPI x100\CHPI-1000s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5076934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Wendy\Documents\wwn20\CPGS\Figures\Samples\CHPI x100\CHPI-100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829116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9139"/>
              </p:ext>
            </p:extLst>
          </p:nvPr>
        </p:nvGraphicFramePr>
        <p:xfrm>
          <a:off x="107504" y="58570"/>
          <a:ext cx="9576440" cy="13439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2808312"/>
                <a:gridCol w="2808000"/>
                <a:gridCol w="2808000"/>
              </a:tblGrid>
              <a:tr h="689001">
                <a:tc>
                  <a:txBody>
                    <a:bodyPr/>
                    <a:lstStyle/>
                    <a:p>
                      <a:pPr algn="ctr"/>
                      <a:endParaRPr lang="en-GB" sz="3500" dirty="0"/>
                    </a:p>
                  </a:txBody>
                  <a:tcPr marT="60008" marB="60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1000rpm</a:t>
                      </a:r>
                      <a:endParaRPr lang="en-GB" sz="3500" dirty="0"/>
                    </a:p>
                  </a:txBody>
                  <a:tcPr marT="60008" marB="60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2000rpm</a:t>
                      </a:r>
                      <a:endParaRPr lang="en-GB" sz="3500" dirty="0"/>
                    </a:p>
                  </a:txBody>
                  <a:tcPr marT="60008" marB="60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4000rpm</a:t>
                      </a:r>
                      <a:endParaRPr lang="en-GB" sz="3500" dirty="0"/>
                    </a:p>
                  </a:txBody>
                  <a:tcPr marT="60008" marB="60008" anchor="ctr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Untreated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err="1" smtClean="0"/>
                        <a:t>Snowjet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err="1" smtClean="0"/>
                        <a:t>Silane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err="1" smtClean="0"/>
                        <a:t>Silane</a:t>
                      </a:r>
                      <a:r>
                        <a:rPr lang="en-GB" sz="3500" baseline="0" dirty="0" smtClean="0"/>
                        <a:t>  +</a:t>
                      </a:r>
                      <a:r>
                        <a:rPr lang="en-GB" sz="3500" baseline="0" dirty="0" err="1" smtClean="0"/>
                        <a:t>Snowjet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Plasma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  <a:tr h="2125029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/>
                        <a:t>Plasma</a:t>
                      </a:r>
                      <a:r>
                        <a:rPr lang="en-GB" sz="3500" baseline="0" dirty="0" smtClean="0"/>
                        <a:t>  +</a:t>
                      </a:r>
                      <a:r>
                        <a:rPr lang="en-GB" sz="3500" baseline="0" smtClean="0"/>
                        <a:t>Snowjet</a:t>
                      </a:r>
                      <a:endParaRPr lang="en-GB" sz="3500" dirty="0"/>
                    </a:p>
                  </a:txBody>
                  <a:tcPr marT="60008" marB="60008" vert="vert270"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T="60008" marB="60008"/>
                </a:tc>
              </a:tr>
            </a:tbl>
          </a:graphicData>
        </a:graphic>
      </p:graphicFrame>
      <p:pic>
        <p:nvPicPr>
          <p:cNvPr id="1040" name="Picture 16" descr="C:\Users\Wendy\Documents\wwn20\CPGS\Figures\Samples\CHPI x100\CHPI-1000pl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9329285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Wendy\Documents\wwn20\CPGS\Figures\Samples\CHPI x100\CHPI-1000plsn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7" y="11449049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Wendy\Documents\wwn20\CPGS\Figures\Samples\CHPI x100\CHPI-2000plsn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11449049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Wendy\Documents\wwn20\CPGS\Figures\Samples\CHPI x100\CHPI-4000pl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9329285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Wendy\Documents\wwn20\CPGS\Figures\Samples\CHPI x100\CHPI-4000plsn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321" y="11449049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604677" y="12745193"/>
            <a:ext cx="1296144" cy="553998"/>
            <a:chOff x="8591046" y="8466276"/>
            <a:chExt cx="1296144" cy="553998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8827368" y="9001224"/>
              <a:ext cx="709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591046" y="8466276"/>
              <a:ext cx="1296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 smtClean="0">
                  <a:solidFill>
                    <a:schemeClr val="bg1"/>
                  </a:solidFill>
                </a:rPr>
                <a:t>10µm</a:t>
              </a:r>
              <a:endParaRPr lang="en-GB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:\Users\Wendy\Documents\wwn20\Data\PbI4\Images\2010\12 - Dec\101209-CHPI\12\100mag-2-bf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14" y="9329285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0307" y="8447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(a)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57514" y="82817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(b)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3321" y="82817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(c)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0307" y="29525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(d)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7514" y="29525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(e)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3321" y="295255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(f)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0307" y="507693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(g)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57514" y="507693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(h)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73321" y="507693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</a:t>
            </a:r>
            <a:r>
              <a:rPr lang="en-GB" sz="2800" dirty="0" err="1" smtClean="0">
                <a:solidFill>
                  <a:schemeClr val="bg1"/>
                </a:solidFill>
              </a:rPr>
              <a:t>i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0307" y="72010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j</a:t>
            </a:r>
            <a:r>
              <a:rPr lang="en-GB" sz="2800" dirty="0" smtClean="0">
                <a:solidFill>
                  <a:schemeClr val="bg1"/>
                </a:solidFill>
              </a:rPr>
              <a:t>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57514" y="72010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(k)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73321" y="720102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(l)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50306" y="9329285"/>
            <a:ext cx="73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(m)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57514" y="932928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(n)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73321" y="932928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(o)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0306" y="1144904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(p)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57514" y="1144904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(q)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73321" y="1144904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solidFill>
                  <a:schemeClr val="bg1"/>
                </a:solidFill>
              </a:rPr>
              <a:t>(r)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2014-05-02T14:49:06Z</dcterms:created>
  <dcterms:modified xsi:type="dcterms:W3CDTF">2014-05-08T16:30:53Z</dcterms:modified>
</cp:coreProperties>
</file>