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7561263" cy="9001125"/>
  <p:notesSz cx="6858000" cy="9144000"/>
  <p:defaultTextStyle>
    <a:defPPr>
      <a:defRPr lang="en-US"/>
    </a:defPPr>
    <a:lvl1pPr marL="0" algn="l" defTabSz="60688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03444" algn="l" defTabSz="60688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606887" algn="l" defTabSz="60688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910331" algn="l" defTabSz="60688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213775" algn="l" defTabSz="60688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517218" algn="l" defTabSz="60688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820662" algn="l" defTabSz="60688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124105" algn="l" defTabSz="60688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427549" algn="l" defTabSz="60688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728" y="-114"/>
      </p:cViewPr>
      <p:guideLst>
        <p:guide orient="horz" pos="2836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73ECEA-9F47-46C3-BDD8-6A34D7CC78B9}" type="datetimeFigureOut">
              <a:rPr lang="en-GB" smtClean="0"/>
              <a:t>05/05/2014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89138" y="685800"/>
            <a:ext cx="28797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5F93C-4C6C-4624-9B51-30041986A5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42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5F93C-4C6C-4624-9B51-30041986A56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0945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097" y="2796183"/>
            <a:ext cx="6427073" cy="192940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191" y="5100640"/>
            <a:ext cx="5292886" cy="230028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3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6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0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3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17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0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241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27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DFEC9-E66C-40BC-8646-40D389931D7D}" type="datetimeFigureOut">
              <a:rPr lang="en-GB" smtClean="0"/>
              <a:t>05/05/2014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739D6-37CE-4241-AF47-948534C6E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4689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DFEC9-E66C-40BC-8646-40D389931D7D}" type="datetimeFigureOut">
              <a:rPr lang="en-GB" smtClean="0"/>
              <a:t>05/05/2014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739D6-37CE-4241-AF47-948534C6E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062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49419" y="141700"/>
            <a:ext cx="1474184" cy="302329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6872" y="141700"/>
            <a:ext cx="4296529" cy="302329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DFEC9-E66C-40BC-8646-40D389931D7D}" type="datetimeFigureOut">
              <a:rPr lang="en-GB" smtClean="0"/>
              <a:t>05/05/2014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739D6-37CE-4241-AF47-948534C6E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95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DFEC9-E66C-40BC-8646-40D389931D7D}" type="datetimeFigureOut">
              <a:rPr lang="en-GB" smtClean="0"/>
              <a:t>05/05/2014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739D6-37CE-4241-AF47-948534C6E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097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291" y="5784071"/>
            <a:ext cx="6427073" cy="1787723"/>
          </a:xfrm>
        </p:spPr>
        <p:txBody>
          <a:bodyPr anchor="t"/>
          <a:lstStyle>
            <a:lvl1pPr algn="l">
              <a:defRPr sz="27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291" y="3815065"/>
            <a:ext cx="6427073" cy="1968996"/>
          </a:xfrm>
        </p:spPr>
        <p:txBody>
          <a:bodyPr anchor="b"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30344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688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3pPr>
            <a:lvl4pPr marL="910331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2137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51721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82066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212410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427549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DFEC9-E66C-40BC-8646-40D389931D7D}" type="datetimeFigureOut">
              <a:rPr lang="en-GB" smtClean="0"/>
              <a:t>05/05/2014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739D6-37CE-4241-AF47-948534C6E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857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6871" y="827186"/>
            <a:ext cx="2885357" cy="2337793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38250" y="827186"/>
            <a:ext cx="2885357" cy="2337793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DFEC9-E66C-40BC-8646-40D389931D7D}" type="datetimeFigureOut">
              <a:rPr lang="en-GB" smtClean="0"/>
              <a:t>05/05/2014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739D6-37CE-4241-AF47-948534C6E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243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065" y="360465"/>
            <a:ext cx="6805136" cy="150018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063" y="2014837"/>
            <a:ext cx="3340871" cy="839686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3444" indent="0">
              <a:buNone/>
              <a:defRPr sz="1300" b="1"/>
            </a:lvl2pPr>
            <a:lvl3pPr marL="606887" indent="0">
              <a:buNone/>
              <a:defRPr sz="1200" b="1"/>
            </a:lvl3pPr>
            <a:lvl4pPr marL="910331" indent="0">
              <a:buNone/>
              <a:defRPr sz="1100" b="1"/>
            </a:lvl4pPr>
            <a:lvl5pPr marL="1213775" indent="0">
              <a:buNone/>
              <a:defRPr sz="1100" b="1"/>
            </a:lvl5pPr>
            <a:lvl6pPr marL="1517218" indent="0">
              <a:buNone/>
              <a:defRPr sz="1100" b="1"/>
            </a:lvl6pPr>
            <a:lvl7pPr marL="1820662" indent="0">
              <a:buNone/>
              <a:defRPr sz="1100" b="1"/>
            </a:lvl7pPr>
            <a:lvl8pPr marL="2124105" indent="0">
              <a:buNone/>
              <a:defRPr sz="1100" b="1"/>
            </a:lvl8pPr>
            <a:lvl9pPr marL="2427549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063" y="2854523"/>
            <a:ext cx="3340871" cy="5186066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020" y="2014837"/>
            <a:ext cx="3342183" cy="839686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3444" indent="0">
              <a:buNone/>
              <a:defRPr sz="1300" b="1"/>
            </a:lvl2pPr>
            <a:lvl3pPr marL="606887" indent="0">
              <a:buNone/>
              <a:defRPr sz="1200" b="1"/>
            </a:lvl3pPr>
            <a:lvl4pPr marL="910331" indent="0">
              <a:buNone/>
              <a:defRPr sz="1100" b="1"/>
            </a:lvl4pPr>
            <a:lvl5pPr marL="1213775" indent="0">
              <a:buNone/>
              <a:defRPr sz="1100" b="1"/>
            </a:lvl5pPr>
            <a:lvl6pPr marL="1517218" indent="0">
              <a:buNone/>
              <a:defRPr sz="1100" b="1"/>
            </a:lvl6pPr>
            <a:lvl7pPr marL="1820662" indent="0">
              <a:buNone/>
              <a:defRPr sz="1100" b="1"/>
            </a:lvl7pPr>
            <a:lvl8pPr marL="2124105" indent="0">
              <a:buNone/>
              <a:defRPr sz="1100" b="1"/>
            </a:lvl8pPr>
            <a:lvl9pPr marL="2427549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020" y="2854523"/>
            <a:ext cx="3342183" cy="5186066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DFEC9-E66C-40BC-8646-40D389931D7D}" type="datetimeFigureOut">
              <a:rPr lang="en-GB" smtClean="0"/>
              <a:t>05/05/2014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739D6-37CE-4241-AF47-948534C6E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760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DFEC9-E66C-40BC-8646-40D389931D7D}" type="datetimeFigureOut">
              <a:rPr lang="en-GB" smtClean="0"/>
              <a:t>05/05/2014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739D6-37CE-4241-AF47-948534C6E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252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DFEC9-E66C-40BC-8646-40D389931D7D}" type="datetimeFigureOut">
              <a:rPr lang="en-GB" smtClean="0"/>
              <a:t>05/05/2014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739D6-37CE-4241-AF47-948534C6E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0396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067" y="358395"/>
            <a:ext cx="2487603" cy="1525190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244" y="358376"/>
            <a:ext cx="4226956" cy="7682213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6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067" y="1883570"/>
            <a:ext cx="2487603" cy="6157019"/>
          </a:xfrm>
        </p:spPr>
        <p:txBody>
          <a:bodyPr/>
          <a:lstStyle>
            <a:lvl1pPr marL="0" indent="0">
              <a:buNone/>
              <a:defRPr sz="900"/>
            </a:lvl1pPr>
            <a:lvl2pPr marL="303444" indent="0">
              <a:buNone/>
              <a:defRPr sz="800"/>
            </a:lvl2pPr>
            <a:lvl3pPr marL="606887" indent="0">
              <a:buNone/>
              <a:defRPr sz="700"/>
            </a:lvl3pPr>
            <a:lvl4pPr marL="910331" indent="0">
              <a:buNone/>
              <a:defRPr sz="600"/>
            </a:lvl4pPr>
            <a:lvl5pPr marL="1213775" indent="0">
              <a:buNone/>
              <a:defRPr sz="600"/>
            </a:lvl5pPr>
            <a:lvl6pPr marL="1517218" indent="0">
              <a:buNone/>
              <a:defRPr sz="600"/>
            </a:lvl6pPr>
            <a:lvl7pPr marL="1820662" indent="0">
              <a:buNone/>
              <a:defRPr sz="600"/>
            </a:lvl7pPr>
            <a:lvl8pPr marL="2124105" indent="0">
              <a:buNone/>
              <a:defRPr sz="600"/>
            </a:lvl8pPr>
            <a:lvl9pPr marL="2427549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DFEC9-E66C-40BC-8646-40D389931D7D}" type="datetimeFigureOut">
              <a:rPr lang="en-GB" smtClean="0"/>
              <a:t>05/05/2014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739D6-37CE-4241-AF47-948534C6E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765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061" y="6300804"/>
            <a:ext cx="4536758" cy="743844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061" y="804282"/>
            <a:ext cx="4536758" cy="5400676"/>
          </a:xfrm>
        </p:spPr>
        <p:txBody>
          <a:bodyPr/>
          <a:lstStyle>
            <a:lvl1pPr marL="0" indent="0">
              <a:buNone/>
              <a:defRPr sz="2100"/>
            </a:lvl1pPr>
            <a:lvl2pPr marL="303444" indent="0">
              <a:buNone/>
              <a:defRPr sz="1900"/>
            </a:lvl2pPr>
            <a:lvl3pPr marL="606887" indent="0">
              <a:buNone/>
              <a:defRPr sz="1600"/>
            </a:lvl3pPr>
            <a:lvl4pPr marL="910331" indent="0">
              <a:buNone/>
              <a:defRPr sz="1300"/>
            </a:lvl4pPr>
            <a:lvl5pPr marL="1213775" indent="0">
              <a:buNone/>
              <a:defRPr sz="1300"/>
            </a:lvl5pPr>
            <a:lvl6pPr marL="1517218" indent="0">
              <a:buNone/>
              <a:defRPr sz="1300"/>
            </a:lvl6pPr>
            <a:lvl7pPr marL="1820662" indent="0">
              <a:buNone/>
              <a:defRPr sz="1300"/>
            </a:lvl7pPr>
            <a:lvl8pPr marL="2124105" indent="0">
              <a:buNone/>
              <a:defRPr sz="1300"/>
            </a:lvl8pPr>
            <a:lvl9pPr marL="2427549" indent="0">
              <a:buNone/>
              <a:defRPr sz="1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061" y="7044633"/>
            <a:ext cx="4536758" cy="1056380"/>
          </a:xfrm>
        </p:spPr>
        <p:txBody>
          <a:bodyPr/>
          <a:lstStyle>
            <a:lvl1pPr marL="0" indent="0">
              <a:buNone/>
              <a:defRPr sz="900"/>
            </a:lvl1pPr>
            <a:lvl2pPr marL="303444" indent="0">
              <a:buNone/>
              <a:defRPr sz="800"/>
            </a:lvl2pPr>
            <a:lvl3pPr marL="606887" indent="0">
              <a:buNone/>
              <a:defRPr sz="700"/>
            </a:lvl3pPr>
            <a:lvl4pPr marL="910331" indent="0">
              <a:buNone/>
              <a:defRPr sz="600"/>
            </a:lvl4pPr>
            <a:lvl5pPr marL="1213775" indent="0">
              <a:buNone/>
              <a:defRPr sz="600"/>
            </a:lvl5pPr>
            <a:lvl6pPr marL="1517218" indent="0">
              <a:buNone/>
              <a:defRPr sz="600"/>
            </a:lvl6pPr>
            <a:lvl7pPr marL="1820662" indent="0">
              <a:buNone/>
              <a:defRPr sz="600"/>
            </a:lvl7pPr>
            <a:lvl8pPr marL="2124105" indent="0">
              <a:buNone/>
              <a:defRPr sz="600"/>
            </a:lvl8pPr>
            <a:lvl9pPr marL="2427549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DFEC9-E66C-40BC-8646-40D389931D7D}" type="datetimeFigureOut">
              <a:rPr lang="en-GB" smtClean="0"/>
              <a:t>05/05/2014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739D6-37CE-4241-AF47-948534C6E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8767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065" y="360465"/>
            <a:ext cx="6805136" cy="1500186"/>
          </a:xfrm>
          <a:prstGeom prst="rect">
            <a:avLst/>
          </a:prstGeom>
        </p:spPr>
        <p:txBody>
          <a:bodyPr vert="horz" lIns="60689" tIns="30344" rIns="60689" bIns="3034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065" y="2100264"/>
            <a:ext cx="6805136" cy="5940325"/>
          </a:xfrm>
          <a:prstGeom prst="rect">
            <a:avLst/>
          </a:prstGeom>
        </p:spPr>
        <p:txBody>
          <a:bodyPr vert="horz" lIns="60689" tIns="30344" rIns="60689" bIns="3034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065" y="8342710"/>
            <a:ext cx="1764294" cy="479226"/>
          </a:xfrm>
          <a:prstGeom prst="rect">
            <a:avLst/>
          </a:prstGeom>
        </p:spPr>
        <p:txBody>
          <a:bodyPr vert="horz" lIns="60689" tIns="30344" rIns="60689" bIns="30344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DFEC9-E66C-40BC-8646-40D389931D7D}" type="datetimeFigureOut">
              <a:rPr lang="en-GB" smtClean="0"/>
              <a:t>05/05/2014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434" y="8342710"/>
            <a:ext cx="2394400" cy="479226"/>
          </a:xfrm>
          <a:prstGeom prst="rect">
            <a:avLst/>
          </a:prstGeom>
        </p:spPr>
        <p:txBody>
          <a:bodyPr vert="horz" lIns="60689" tIns="30344" rIns="60689" bIns="30344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18908" y="8342710"/>
            <a:ext cx="1764294" cy="479226"/>
          </a:xfrm>
          <a:prstGeom prst="rect">
            <a:avLst/>
          </a:prstGeom>
        </p:spPr>
        <p:txBody>
          <a:bodyPr vert="horz" lIns="60689" tIns="30344" rIns="60689" bIns="30344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739D6-37CE-4241-AF47-948534C6E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6765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06887" rtl="0" eaLnBrk="1" latinLnBrk="0" hangingPunct="1">
        <a:spcBef>
          <a:spcPct val="0"/>
        </a:spcBef>
        <a:buNone/>
        <a:defRPr sz="2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83" indent="-227583" algn="l" defTabSz="6068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493096" indent="-189652" algn="l" defTabSz="606887" rtl="0" eaLnBrk="1" latinLnBrk="0" hangingPunct="1">
        <a:spcBef>
          <a:spcPct val="20000"/>
        </a:spcBef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758609" indent="-151722" algn="l" defTabSz="606887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2053" indent="-151722" algn="l" defTabSz="606887" rtl="0" eaLnBrk="1" latinLnBrk="0" hangingPunct="1">
        <a:spcBef>
          <a:spcPct val="20000"/>
        </a:spcBef>
        <a:buFont typeface="Arial" panose="020B0604020202020204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65496" indent="-151722" algn="l" defTabSz="606887" rtl="0" eaLnBrk="1" latinLnBrk="0" hangingPunct="1">
        <a:spcBef>
          <a:spcPct val="20000"/>
        </a:spcBef>
        <a:buFont typeface="Arial" panose="020B0604020202020204" pitchFamily="34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68940" indent="-151722" algn="l" defTabSz="606887" rtl="0" eaLnBrk="1" latinLnBrk="0" hangingPunct="1">
        <a:spcBef>
          <a:spcPct val="2000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2384" indent="-151722" algn="l" defTabSz="606887" rtl="0" eaLnBrk="1" latinLnBrk="0" hangingPunct="1">
        <a:spcBef>
          <a:spcPct val="2000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75827" indent="-151722" algn="l" defTabSz="606887" rtl="0" eaLnBrk="1" latinLnBrk="0" hangingPunct="1">
        <a:spcBef>
          <a:spcPct val="2000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9271" indent="-151722" algn="l" defTabSz="606887" rtl="0" eaLnBrk="1" latinLnBrk="0" hangingPunct="1">
        <a:spcBef>
          <a:spcPct val="2000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688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3444" algn="l" defTabSz="60688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6887" algn="l" defTabSz="60688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0331" algn="l" defTabSz="60688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3775" algn="l" defTabSz="60688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17218" algn="l" defTabSz="60688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0662" algn="l" defTabSz="60688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24105" algn="l" defTabSz="60688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27549" algn="l" defTabSz="60688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4" descr="C:\Users\Wendy\Documents\wwn20\Thesis\Chapter4\Figures\Fig6_gl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014" y="327442"/>
            <a:ext cx="3768725" cy="2665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C:\Users\Wendy\Documents\wwn20\Thesis\Chapter4\Figures\Fig6_gl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5" y="317123"/>
            <a:ext cx="3768725" cy="2665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-35793" y="291996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(a)</a:t>
            </a:r>
            <a:endParaRPr lang="en-GB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3680048" y="291996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(b)</a:t>
            </a:r>
            <a:endParaRPr lang="en-GB" sz="2000" dirty="0"/>
          </a:p>
        </p:txBody>
      </p:sp>
      <p:pic>
        <p:nvPicPr>
          <p:cNvPr id="24" name="Picture 5" descr="C:\Users\Wendy\Documents\wwn20\Thesis\Chapter4\Figures\Fig6_si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5" y="3297657"/>
            <a:ext cx="3768725" cy="2665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C:\Users\Wendy\Documents\wwn20\Thesis\Chapter4\Figures\Fig6_si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014" y="3297657"/>
            <a:ext cx="3768725" cy="2665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-35793" y="3257587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(c)</a:t>
            </a:r>
            <a:endParaRPr lang="en-GB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3680048" y="3257587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(d)</a:t>
            </a:r>
            <a:endParaRPr lang="en-GB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136798" y="2938193"/>
            <a:ext cx="11235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b="1" dirty="0" err="1" smtClean="0"/>
              <a:t>Silane</a:t>
            </a:r>
            <a:endParaRPr lang="en-GB" sz="25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08223" y="-51147"/>
            <a:ext cx="15841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b="1" dirty="0" smtClean="0"/>
              <a:t>Untreated</a:t>
            </a:r>
            <a:endParaRPr lang="en-GB" sz="2500" b="1" dirty="0"/>
          </a:p>
        </p:txBody>
      </p:sp>
      <p:pic>
        <p:nvPicPr>
          <p:cNvPr id="1031" name="Picture 7" descr="C:\Users\Wendy\Documents\wwn20\Thesis\Chapter4\Figures\Thickness_spee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915" y="6119407"/>
            <a:ext cx="51657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781005" y="6156746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(e)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70782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18</Words>
  <Application>Microsoft Office PowerPoint</Application>
  <PresentationFormat>Custom</PresentationFormat>
  <Paragraphs>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9</cp:revision>
  <dcterms:created xsi:type="dcterms:W3CDTF">2014-05-05T11:49:01Z</dcterms:created>
  <dcterms:modified xsi:type="dcterms:W3CDTF">2014-05-05T17:26:41Z</dcterms:modified>
</cp:coreProperties>
</file>