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8101013"/>
  <p:notesSz cx="6858000" cy="9144000"/>
  <p:defaultTextStyle>
    <a:defPPr>
      <a:defRPr lang="en-US"/>
    </a:defPPr>
    <a:lvl1pPr marL="0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3444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6887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0331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377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17218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0662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2410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27549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64" y="-126"/>
      </p:cViewPr>
      <p:guideLst>
        <p:guide orient="horz" pos="2553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ECEA-9F47-46C3-BDD8-6A34D7CC78B9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8800" y="685800"/>
            <a:ext cx="320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5F93C-4C6C-4624-9B51-3004198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8800" y="685800"/>
            <a:ext cx="3200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F93C-4C6C-4624-9B51-30041986A5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4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00" y="2516566"/>
            <a:ext cx="6427073" cy="17364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1" y="4590577"/>
            <a:ext cx="5292886" cy="20702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6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0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8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9419" y="127530"/>
            <a:ext cx="1474184" cy="27209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75" y="127530"/>
            <a:ext cx="4296529" cy="27209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94" y="5205666"/>
            <a:ext cx="6427073" cy="16089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94" y="3433560"/>
            <a:ext cx="6427073" cy="177209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3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6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03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37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17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066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241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275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74" y="744469"/>
            <a:ext cx="2885357" cy="210401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253" y="744469"/>
            <a:ext cx="2885357" cy="210401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4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324420"/>
            <a:ext cx="6805136" cy="1350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1813354"/>
            <a:ext cx="3340871" cy="75571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2569071"/>
            <a:ext cx="3340871" cy="466746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3" y="1813354"/>
            <a:ext cx="3342183" cy="75571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3" y="2569071"/>
            <a:ext cx="3342183" cy="466746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76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70" y="322556"/>
            <a:ext cx="2487603" cy="137267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322540"/>
            <a:ext cx="4226956" cy="691399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70" y="1695214"/>
            <a:ext cx="2487603" cy="5541317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5670725"/>
            <a:ext cx="4536758" cy="66945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723855"/>
            <a:ext cx="4536758" cy="4860609"/>
          </a:xfrm>
        </p:spPr>
        <p:txBody>
          <a:bodyPr/>
          <a:lstStyle>
            <a:lvl1pPr marL="0" indent="0">
              <a:buNone/>
              <a:defRPr sz="2100"/>
            </a:lvl1pPr>
            <a:lvl2pPr marL="303444" indent="0">
              <a:buNone/>
              <a:defRPr sz="1900"/>
            </a:lvl2pPr>
            <a:lvl3pPr marL="606887" indent="0">
              <a:buNone/>
              <a:defRPr sz="1600"/>
            </a:lvl3pPr>
            <a:lvl4pPr marL="910331" indent="0">
              <a:buNone/>
              <a:defRPr sz="1300"/>
            </a:lvl4pPr>
            <a:lvl5pPr marL="1213775" indent="0">
              <a:buNone/>
              <a:defRPr sz="1300"/>
            </a:lvl5pPr>
            <a:lvl6pPr marL="1517218" indent="0">
              <a:buNone/>
              <a:defRPr sz="1300"/>
            </a:lvl6pPr>
            <a:lvl7pPr marL="1820662" indent="0">
              <a:buNone/>
              <a:defRPr sz="1300"/>
            </a:lvl7pPr>
            <a:lvl8pPr marL="2124105" indent="0">
              <a:buNone/>
              <a:defRPr sz="1300"/>
            </a:lvl8pPr>
            <a:lvl9pPr marL="2427549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6340171"/>
            <a:ext cx="4536758" cy="950742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7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5" y="324420"/>
            <a:ext cx="6805136" cy="1350167"/>
          </a:xfrm>
          <a:prstGeom prst="rect">
            <a:avLst/>
          </a:prstGeom>
        </p:spPr>
        <p:txBody>
          <a:bodyPr vert="horz" lIns="60689" tIns="30344" rIns="60689" bIns="303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5" y="1890239"/>
            <a:ext cx="6805136" cy="5346293"/>
          </a:xfrm>
          <a:prstGeom prst="rect">
            <a:avLst/>
          </a:prstGeom>
        </p:spPr>
        <p:txBody>
          <a:bodyPr vert="horz" lIns="60689" tIns="30344" rIns="60689" bIns="303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7508439"/>
            <a:ext cx="1764294" cy="431304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4" y="7508439"/>
            <a:ext cx="2394400" cy="431304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7508439"/>
            <a:ext cx="1764294" cy="431304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6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688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83" indent="-227583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3096" indent="-18965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8609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053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496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8940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2384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27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9271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3444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6887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0331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377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7218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0662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2410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549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8" descr="C:\Users\Wendy\Documents\wwn20\Thesis\Chapter4\Figures\Fig7_scan4000sis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66" y="4243652"/>
            <a:ext cx="37338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7" descr="C:\Users\Wendy\Documents\wwn20\Thesis\Chapter4\Figures\Fig7_scan4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66" y="4257275"/>
            <a:ext cx="37338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9" descr="C:\Users\Wendy\Documents\wwn20\Thesis\Chapter4\Figures\Fig7_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31" y="-10815"/>
            <a:ext cx="3768725" cy="28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8" descr="C:\Users\Wendy\Documents\wwn20\Thesis\Chapter4\Figures\Fig7_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" y="-10815"/>
            <a:ext cx="3768725" cy="28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165"/>
          <p:cNvSpPr txBox="1"/>
          <p:nvPr/>
        </p:nvSpPr>
        <p:spPr>
          <a:xfrm>
            <a:off x="-35793" y="-3594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(a)</a:t>
            </a:r>
            <a:endParaRPr lang="en-GB" sz="2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680048" y="-3594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(b)</a:t>
            </a:r>
            <a:endParaRPr lang="en-GB" sz="2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-35793" y="309394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(c)</a:t>
            </a:r>
            <a:endParaRPr lang="en-GB" sz="2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680048" y="309394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(d)</a:t>
            </a:r>
            <a:endParaRPr lang="en-GB" sz="2000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356070" y="3237964"/>
            <a:ext cx="3323977" cy="956931"/>
            <a:chOff x="356070" y="3060402"/>
            <a:chExt cx="3323977" cy="956931"/>
          </a:xfrm>
        </p:grpSpPr>
        <p:pic>
          <p:nvPicPr>
            <p:cNvPr id="171" name="Picture 10" descr="C:\Users\Wendy\Documents\wwn20\CPGS\Figures\Samples\CHPI x100\CHPI-4000-scan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1" t="41314" r="30667" b="41768"/>
            <a:stretch/>
          </p:blipFill>
          <p:spPr bwMode="auto">
            <a:xfrm>
              <a:off x="356070" y="3060402"/>
              <a:ext cx="3323977" cy="95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Oval 171"/>
            <p:cNvSpPr/>
            <p:nvPr/>
          </p:nvSpPr>
          <p:spPr>
            <a:xfrm>
              <a:off x="2181454" y="350990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Oval 172"/>
            <p:cNvSpPr/>
            <p:nvPr/>
          </p:nvSpPr>
          <p:spPr>
            <a:xfrm>
              <a:off x="1755760" y="35115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/>
            <p:cNvSpPr/>
            <p:nvPr/>
          </p:nvSpPr>
          <p:spPr>
            <a:xfrm>
              <a:off x="1333592" y="35146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/>
            <p:cNvSpPr/>
            <p:nvPr/>
          </p:nvSpPr>
          <p:spPr>
            <a:xfrm>
              <a:off x="905320" y="351154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/>
            <p:cNvSpPr/>
            <p:nvPr/>
          </p:nvSpPr>
          <p:spPr>
            <a:xfrm>
              <a:off x="480088" y="35115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/>
            <p:cNvSpPr/>
            <p:nvPr/>
          </p:nvSpPr>
          <p:spPr>
            <a:xfrm>
              <a:off x="2602448" y="350777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/>
            <p:cNvSpPr/>
            <p:nvPr/>
          </p:nvSpPr>
          <p:spPr>
            <a:xfrm>
              <a:off x="3027664" y="351154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/>
            <p:cNvSpPr/>
            <p:nvPr/>
          </p:nvSpPr>
          <p:spPr>
            <a:xfrm>
              <a:off x="3459720" y="350777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8897" y="3187376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1</a:t>
              </a:r>
              <a:endParaRPr lang="en-GB" sz="15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94129" y="3187377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2</a:t>
              </a:r>
              <a:endParaRPr lang="en-GB" sz="15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222401" y="3187377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/>
                <a:t>3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644569" y="3187375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/>
                <a:t>4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070263" y="3187374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/>
                <a:t>5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491257" y="3187877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6</a:t>
              </a:r>
              <a:endParaRPr lang="en-GB" sz="15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916473" y="3187877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7</a:t>
              </a:r>
              <a:endParaRPr lang="en-GB" sz="1500" b="1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348529" y="3187373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8</a:t>
              </a:r>
              <a:endParaRPr lang="en-GB" sz="1500" b="1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184104" y="3249698"/>
            <a:ext cx="3323978" cy="956932"/>
            <a:chOff x="4184104" y="3072136"/>
            <a:chExt cx="3323978" cy="956932"/>
          </a:xfrm>
        </p:grpSpPr>
        <p:pic>
          <p:nvPicPr>
            <p:cNvPr id="189" name="Picture 11" descr="C:\Users\Wendy\Documents\wwn20\CPGS\Figures\Samples\CHPI x100\CHPI-4000sisn-scan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1" t="41333" r="30667" b="41749"/>
            <a:stretch/>
          </p:blipFill>
          <p:spPr bwMode="auto">
            <a:xfrm>
              <a:off x="4184104" y="3072136"/>
              <a:ext cx="3323978" cy="956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Oval 189"/>
            <p:cNvSpPr/>
            <p:nvPr/>
          </p:nvSpPr>
          <p:spPr>
            <a:xfrm>
              <a:off x="6014603" y="35240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/>
            <p:cNvSpPr/>
            <p:nvPr/>
          </p:nvSpPr>
          <p:spPr>
            <a:xfrm>
              <a:off x="5588909" y="35257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5166741" y="35287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4738469" y="352571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4313237" y="35257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6435597" y="352194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/>
            <p:cNvSpPr/>
            <p:nvPr/>
          </p:nvSpPr>
          <p:spPr>
            <a:xfrm>
              <a:off x="6860813" y="352571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7292869" y="352194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202046" y="3201547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1</a:t>
              </a:r>
              <a:endParaRPr lang="en-GB" sz="15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627278" y="3201548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2</a:t>
              </a:r>
              <a:endParaRPr lang="en-GB" sz="15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055550" y="3201548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/>
                <a:t>3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477718" y="3201546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03412" y="3201545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/>
                <a:t>5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24406" y="3202048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6</a:t>
              </a:r>
              <a:endParaRPr lang="en-GB" sz="15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749622" y="3202048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7</a:t>
              </a:r>
              <a:endParaRPr lang="en-GB" sz="15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81678" y="3201544"/>
              <a:ext cx="2943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 smtClean="0"/>
                <a:t>8</a:t>
              </a:r>
              <a:endParaRPr lang="en-GB" sz="1500" b="1" dirty="0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324247" y="3766712"/>
            <a:ext cx="764264" cy="400110"/>
            <a:chOff x="8551595" y="8467915"/>
            <a:chExt cx="764264" cy="400110"/>
          </a:xfrm>
        </p:grpSpPr>
        <p:cxnSp>
          <p:nvCxnSpPr>
            <p:cNvPr id="207" name="Straight Connector 206"/>
            <p:cNvCxnSpPr/>
            <p:nvPr/>
          </p:nvCxnSpPr>
          <p:spPr>
            <a:xfrm flipV="1">
              <a:off x="8646442" y="8823717"/>
              <a:ext cx="468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8551595" y="8467915"/>
              <a:ext cx="764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5</a:t>
              </a:r>
              <a:r>
                <a:rPr lang="en-GB" sz="2000" dirty="0" smtClean="0">
                  <a:solidFill>
                    <a:schemeClr val="bg1"/>
                  </a:solidFill>
                </a:rPr>
                <a:t>µm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16</cp:revision>
  <dcterms:created xsi:type="dcterms:W3CDTF">2014-05-05T11:49:01Z</dcterms:created>
  <dcterms:modified xsi:type="dcterms:W3CDTF">2014-05-08T15:40:15Z</dcterms:modified>
</cp:coreProperties>
</file>