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540875" cy="2160588"/>
  <p:notesSz cx="6858000" cy="9144000"/>
  <p:defaultTextStyle>
    <a:defPPr>
      <a:defRPr lang="en-US"/>
    </a:defPPr>
    <a:lvl1pPr marL="0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0075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0151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0226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0301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0377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20452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40528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60603" algn="l" defTabSz="8401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942"/>
      </p:cViewPr>
      <p:guideLst>
        <p:guide orient="horz" pos="681"/>
        <p:guide pos="30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567" y="671183"/>
            <a:ext cx="8109744" cy="463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132" y="1224333"/>
            <a:ext cx="6678613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0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0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0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0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0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0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60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04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9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7134" y="86524"/>
            <a:ext cx="2146697" cy="18435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044" y="86524"/>
            <a:ext cx="6281076" cy="18435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7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65" y="1388379"/>
            <a:ext cx="8109744" cy="42911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65" y="915750"/>
            <a:ext cx="8109744" cy="47262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00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1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2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3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37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4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5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6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7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045" y="504137"/>
            <a:ext cx="4213886" cy="142588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946" y="504137"/>
            <a:ext cx="4213886" cy="142588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17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45" y="483632"/>
            <a:ext cx="4215543" cy="2015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0075" indent="0">
              <a:buNone/>
              <a:defRPr sz="1800" b="1"/>
            </a:lvl2pPr>
            <a:lvl3pPr marL="840151" indent="0">
              <a:buNone/>
              <a:defRPr sz="1700" b="1"/>
            </a:lvl3pPr>
            <a:lvl4pPr marL="1260226" indent="0">
              <a:buNone/>
              <a:defRPr sz="1500" b="1"/>
            </a:lvl4pPr>
            <a:lvl5pPr marL="1680301" indent="0">
              <a:buNone/>
              <a:defRPr sz="1500" b="1"/>
            </a:lvl5pPr>
            <a:lvl6pPr marL="2100377" indent="0">
              <a:buNone/>
              <a:defRPr sz="1500" b="1"/>
            </a:lvl6pPr>
            <a:lvl7pPr marL="2520452" indent="0">
              <a:buNone/>
              <a:defRPr sz="1500" b="1"/>
            </a:lvl7pPr>
            <a:lvl8pPr marL="2940528" indent="0">
              <a:buNone/>
              <a:defRPr sz="1500" b="1"/>
            </a:lvl8pPr>
            <a:lvl9pPr marL="336060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45" y="685187"/>
            <a:ext cx="4215543" cy="124483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6633" y="483632"/>
            <a:ext cx="4217200" cy="2015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0075" indent="0">
              <a:buNone/>
              <a:defRPr sz="1800" b="1"/>
            </a:lvl2pPr>
            <a:lvl3pPr marL="840151" indent="0">
              <a:buNone/>
              <a:defRPr sz="1700" b="1"/>
            </a:lvl3pPr>
            <a:lvl4pPr marL="1260226" indent="0">
              <a:buNone/>
              <a:defRPr sz="1500" b="1"/>
            </a:lvl4pPr>
            <a:lvl5pPr marL="1680301" indent="0">
              <a:buNone/>
              <a:defRPr sz="1500" b="1"/>
            </a:lvl5pPr>
            <a:lvl6pPr marL="2100377" indent="0">
              <a:buNone/>
              <a:defRPr sz="1500" b="1"/>
            </a:lvl6pPr>
            <a:lvl7pPr marL="2520452" indent="0">
              <a:buNone/>
              <a:defRPr sz="1500" b="1"/>
            </a:lvl7pPr>
            <a:lvl8pPr marL="2940528" indent="0">
              <a:buNone/>
              <a:defRPr sz="1500" b="1"/>
            </a:lvl8pPr>
            <a:lvl9pPr marL="336060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6633" y="685187"/>
            <a:ext cx="4217200" cy="124483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0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5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45" y="86024"/>
            <a:ext cx="3138882" cy="3660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216" y="86024"/>
            <a:ext cx="5333614" cy="1844002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045" y="452124"/>
            <a:ext cx="3138882" cy="1477902"/>
          </a:xfrm>
        </p:spPr>
        <p:txBody>
          <a:bodyPr/>
          <a:lstStyle>
            <a:lvl1pPr marL="0" indent="0">
              <a:buNone/>
              <a:defRPr sz="1300"/>
            </a:lvl1pPr>
            <a:lvl2pPr marL="420075" indent="0">
              <a:buNone/>
              <a:defRPr sz="1100"/>
            </a:lvl2pPr>
            <a:lvl3pPr marL="840151" indent="0">
              <a:buNone/>
              <a:defRPr sz="900"/>
            </a:lvl3pPr>
            <a:lvl4pPr marL="1260226" indent="0">
              <a:buNone/>
              <a:defRPr sz="800"/>
            </a:lvl4pPr>
            <a:lvl5pPr marL="1680301" indent="0">
              <a:buNone/>
              <a:defRPr sz="800"/>
            </a:lvl5pPr>
            <a:lvl6pPr marL="2100377" indent="0">
              <a:buNone/>
              <a:defRPr sz="800"/>
            </a:lvl6pPr>
            <a:lvl7pPr marL="2520452" indent="0">
              <a:buNone/>
              <a:defRPr sz="800"/>
            </a:lvl7pPr>
            <a:lvl8pPr marL="2940528" indent="0">
              <a:buNone/>
              <a:defRPr sz="800"/>
            </a:lvl8pPr>
            <a:lvl9pPr marL="336060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70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079" y="1512413"/>
            <a:ext cx="5724525" cy="17854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0079" y="193053"/>
            <a:ext cx="5724525" cy="1296353"/>
          </a:xfrm>
        </p:spPr>
        <p:txBody>
          <a:bodyPr/>
          <a:lstStyle>
            <a:lvl1pPr marL="0" indent="0">
              <a:buNone/>
              <a:defRPr sz="2900"/>
            </a:lvl1pPr>
            <a:lvl2pPr marL="420075" indent="0">
              <a:buNone/>
              <a:defRPr sz="2600"/>
            </a:lvl2pPr>
            <a:lvl3pPr marL="840151" indent="0">
              <a:buNone/>
              <a:defRPr sz="2200"/>
            </a:lvl3pPr>
            <a:lvl4pPr marL="1260226" indent="0">
              <a:buNone/>
              <a:defRPr sz="1800"/>
            </a:lvl4pPr>
            <a:lvl5pPr marL="1680301" indent="0">
              <a:buNone/>
              <a:defRPr sz="1800"/>
            </a:lvl5pPr>
            <a:lvl6pPr marL="2100377" indent="0">
              <a:buNone/>
              <a:defRPr sz="1800"/>
            </a:lvl6pPr>
            <a:lvl7pPr marL="2520452" indent="0">
              <a:buNone/>
              <a:defRPr sz="1800"/>
            </a:lvl7pPr>
            <a:lvl8pPr marL="2940528" indent="0">
              <a:buNone/>
              <a:defRPr sz="1800"/>
            </a:lvl8pPr>
            <a:lvl9pPr marL="3360603" indent="0">
              <a:buNone/>
              <a:defRPr sz="1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0079" y="1690960"/>
            <a:ext cx="5724525" cy="253569"/>
          </a:xfrm>
        </p:spPr>
        <p:txBody>
          <a:bodyPr/>
          <a:lstStyle>
            <a:lvl1pPr marL="0" indent="0">
              <a:buNone/>
              <a:defRPr sz="1300"/>
            </a:lvl1pPr>
            <a:lvl2pPr marL="420075" indent="0">
              <a:buNone/>
              <a:defRPr sz="1100"/>
            </a:lvl2pPr>
            <a:lvl3pPr marL="840151" indent="0">
              <a:buNone/>
              <a:defRPr sz="900"/>
            </a:lvl3pPr>
            <a:lvl4pPr marL="1260226" indent="0">
              <a:buNone/>
              <a:defRPr sz="800"/>
            </a:lvl4pPr>
            <a:lvl5pPr marL="1680301" indent="0">
              <a:buNone/>
              <a:defRPr sz="800"/>
            </a:lvl5pPr>
            <a:lvl6pPr marL="2100377" indent="0">
              <a:buNone/>
              <a:defRPr sz="800"/>
            </a:lvl6pPr>
            <a:lvl7pPr marL="2520452" indent="0">
              <a:buNone/>
              <a:defRPr sz="800"/>
            </a:lvl7pPr>
            <a:lvl8pPr marL="2940528" indent="0">
              <a:buNone/>
              <a:defRPr sz="800"/>
            </a:lvl8pPr>
            <a:lvl9pPr marL="336060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178-11FF-4B33-A7A2-8B4F6255FB33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65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045" y="86524"/>
            <a:ext cx="8586787" cy="360098"/>
          </a:xfrm>
          <a:prstGeom prst="rect">
            <a:avLst/>
          </a:prstGeom>
        </p:spPr>
        <p:txBody>
          <a:bodyPr vert="horz" lIns="84015" tIns="42008" rIns="84015" bIns="42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45" y="504137"/>
            <a:ext cx="8586787" cy="1425889"/>
          </a:xfrm>
          <a:prstGeom prst="rect">
            <a:avLst/>
          </a:prstGeom>
        </p:spPr>
        <p:txBody>
          <a:bodyPr vert="horz" lIns="84015" tIns="42008" rIns="84015" bIns="42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043" y="2002546"/>
            <a:ext cx="2226205" cy="115032"/>
          </a:xfrm>
          <a:prstGeom prst="rect">
            <a:avLst/>
          </a:prstGeom>
        </p:spPr>
        <p:txBody>
          <a:bodyPr vert="horz" lIns="84015" tIns="42008" rIns="84015" bIns="4200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3178-11FF-4B33-A7A2-8B4F6255FB33}" type="datetimeFigureOut">
              <a:rPr lang="en-GB" smtClean="0"/>
              <a:t>08/05/2014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9800" y="2002546"/>
            <a:ext cx="3021277" cy="115032"/>
          </a:xfrm>
          <a:prstGeom prst="rect">
            <a:avLst/>
          </a:prstGeom>
        </p:spPr>
        <p:txBody>
          <a:bodyPr vert="horz" lIns="84015" tIns="42008" rIns="84015" bIns="4200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7627" y="2002546"/>
            <a:ext cx="2226205" cy="115032"/>
          </a:xfrm>
          <a:prstGeom prst="rect">
            <a:avLst/>
          </a:prstGeom>
        </p:spPr>
        <p:txBody>
          <a:bodyPr vert="horz" lIns="84015" tIns="42008" rIns="84015" bIns="4200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67FE-4E7F-4FFA-8D0C-AEB8DF595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4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0151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57" indent="-315057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2" indent="-262547" algn="l" defTabSz="8401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0188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264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0339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0414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0490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0565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0641" indent="-210038" algn="l" defTabSz="8401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0075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0151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226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0301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0377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452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0528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0603" algn="l" defTabSz="8401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Wendy\Documents\wwn20\CPGS\Figures\Samples\CHPI x100\CHPI-4000-hum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28" y="80612"/>
            <a:ext cx="2628000" cy="19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06" y="80612"/>
            <a:ext cx="2628000" cy="197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0" y="80612"/>
            <a:ext cx="2628000" cy="197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Group 33"/>
          <p:cNvGrpSpPr/>
          <p:nvPr/>
        </p:nvGrpSpPr>
        <p:grpSpPr>
          <a:xfrm>
            <a:off x="8596006" y="1552710"/>
            <a:ext cx="827800" cy="400110"/>
            <a:chOff x="8779398" y="8633450"/>
            <a:chExt cx="827800" cy="40011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8827368" y="9001224"/>
              <a:ext cx="709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79398" y="8633450"/>
              <a:ext cx="82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bg1"/>
                  </a:solidFill>
                </a:rPr>
                <a:t>10µm</a:t>
              </a:r>
              <a:endParaRPr lang="en-GB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-74557" y="-3640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38" name="TextBox 37"/>
          <p:cNvSpPr txBox="1"/>
          <p:nvPr/>
        </p:nvSpPr>
        <p:spPr>
          <a:xfrm>
            <a:off x="3113228" y="-3640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39" name="TextBox 38"/>
          <p:cNvSpPr txBox="1"/>
          <p:nvPr/>
        </p:nvSpPr>
        <p:spPr>
          <a:xfrm>
            <a:off x="6327462" y="-3640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851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2014-05-07T11:25:28Z</dcterms:created>
  <dcterms:modified xsi:type="dcterms:W3CDTF">2014-05-08T15:40:17Z</dcterms:modified>
</cp:coreProperties>
</file>