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4401800" cy="7200900"/>
  <p:notesSz cx="6858000" cy="9144000"/>
  <p:defaultTextStyle>
    <a:defPPr>
      <a:defRPr lang="en-US"/>
    </a:defPPr>
    <a:lvl1pPr marL="0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7596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5192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2788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0384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7981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5577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23173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40769" algn="l" defTabSz="1035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8" y="-486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C63DC-360C-4ED0-AC7F-CE53CA61FDFF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EF1D-6442-43AC-80C3-698738426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4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7596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5192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2788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70384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87981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05577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23173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40769" algn="l" defTabSz="10351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EEF1D-6442-43AC-80C3-698738426C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7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2236948"/>
            <a:ext cx="12241530" cy="1543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5" y="4080510"/>
            <a:ext cx="10081261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7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5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5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40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6" y="288373"/>
            <a:ext cx="3240406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3" y="288373"/>
            <a:ext cx="9481185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4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2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4" y="4627247"/>
            <a:ext cx="12241530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4" y="3052052"/>
            <a:ext cx="12241530" cy="157519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75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5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27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70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7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05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23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407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2" y="1680211"/>
            <a:ext cx="6360794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6" y="1680211"/>
            <a:ext cx="6360794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11871"/>
            <a:ext cx="6363296" cy="6717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596" indent="0">
              <a:buNone/>
              <a:defRPr sz="2300" b="1"/>
            </a:lvl2pPr>
            <a:lvl3pPr marL="1035192" indent="0">
              <a:buNone/>
              <a:defRPr sz="2000" b="1"/>
            </a:lvl3pPr>
            <a:lvl4pPr marL="1552788" indent="0">
              <a:buNone/>
              <a:defRPr sz="1800" b="1"/>
            </a:lvl4pPr>
            <a:lvl5pPr marL="2070384" indent="0">
              <a:buNone/>
              <a:defRPr sz="1800" b="1"/>
            </a:lvl5pPr>
            <a:lvl6pPr marL="2587981" indent="0">
              <a:buNone/>
              <a:defRPr sz="1800" b="1"/>
            </a:lvl6pPr>
            <a:lvl7pPr marL="3105577" indent="0">
              <a:buNone/>
              <a:defRPr sz="1800" b="1"/>
            </a:lvl7pPr>
            <a:lvl8pPr marL="3623173" indent="0">
              <a:buNone/>
              <a:defRPr sz="1800" b="1"/>
            </a:lvl8pPr>
            <a:lvl9pPr marL="414076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83621"/>
            <a:ext cx="6363296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8" y="1611871"/>
            <a:ext cx="6365797" cy="6717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596" indent="0">
              <a:buNone/>
              <a:defRPr sz="2300" b="1"/>
            </a:lvl2pPr>
            <a:lvl3pPr marL="1035192" indent="0">
              <a:buNone/>
              <a:defRPr sz="2000" b="1"/>
            </a:lvl3pPr>
            <a:lvl4pPr marL="1552788" indent="0">
              <a:buNone/>
              <a:defRPr sz="1800" b="1"/>
            </a:lvl4pPr>
            <a:lvl5pPr marL="2070384" indent="0">
              <a:buNone/>
              <a:defRPr sz="1800" b="1"/>
            </a:lvl5pPr>
            <a:lvl6pPr marL="2587981" indent="0">
              <a:buNone/>
              <a:defRPr sz="1800" b="1"/>
            </a:lvl6pPr>
            <a:lvl7pPr marL="3105577" indent="0">
              <a:buNone/>
              <a:defRPr sz="1800" b="1"/>
            </a:lvl7pPr>
            <a:lvl8pPr marL="3623173" indent="0">
              <a:buNone/>
              <a:defRPr sz="1800" b="1"/>
            </a:lvl8pPr>
            <a:lvl9pPr marL="414076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8" y="2283621"/>
            <a:ext cx="636579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286705"/>
            <a:ext cx="4738094" cy="122015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8" y="286705"/>
            <a:ext cx="8051007" cy="614576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0" y="1506857"/>
            <a:ext cx="4738094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7596" indent="0">
              <a:buNone/>
              <a:defRPr sz="1400"/>
            </a:lvl2pPr>
            <a:lvl3pPr marL="1035192" indent="0">
              <a:buNone/>
              <a:defRPr sz="1100"/>
            </a:lvl3pPr>
            <a:lvl4pPr marL="1552788" indent="0">
              <a:buNone/>
              <a:defRPr sz="1000"/>
            </a:lvl4pPr>
            <a:lvl5pPr marL="2070384" indent="0">
              <a:buNone/>
              <a:defRPr sz="1000"/>
            </a:lvl5pPr>
            <a:lvl6pPr marL="2587981" indent="0">
              <a:buNone/>
              <a:defRPr sz="1000"/>
            </a:lvl6pPr>
            <a:lvl7pPr marL="3105577" indent="0">
              <a:buNone/>
              <a:defRPr sz="1000"/>
            </a:lvl7pPr>
            <a:lvl8pPr marL="3623173" indent="0">
              <a:buNone/>
              <a:defRPr sz="1000"/>
            </a:lvl8pPr>
            <a:lvl9pPr marL="414076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040633"/>
            <a:ext cx="864108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43416"/>
            <a:ext cx="8641080" cy="4320540"/>
          </a:xfrm>
        </p:spPr>
        <p:txBody>
          <a:bodyPr/>
          <a:lstStyle>
            <a:lvl1pPr marL="0" indent="0">
              <a:buNone/>
              <a:defRPr sz="3600"/>
            </a:lvl1pPr>
            <a:lvl2pPr marL="517596" indent="0">
              <a:buNone/>
              <a:defRPr sz="3200"/>
            </a:lvl2pPr>
            <a:lvl3pPr marL="1035192" indent="0">
              <a:buNone/>
              <a:defRPr sz="2700"/>
            </a:lvl3pPr>
            <a:lvl4pPr marL="1552788" indent="0">
              <a:buNone/>
              <a:defRPr sz="2300"/>
            </a:lvl4pPr>
            <a:lvl5pPr marL="2070384" indent="0">
              <a:buNone/>
              <a:defRPr sz="2300"/>
            </a:lvl5pPr>
            <a:lvl6pPr marL="2587981" indent="0">
              <a:buNone/>
              <a:defRPr sz="2300"/>
            </a:lvl6pPr>
            <a:lvl7pPr marL="3105577" indent="0">
              <a:buNone/>
              <a:defRPr sz="2300"/>
            </a:lvl7pPr>
            <a:lvl8pPr marL="3623173" indent="0">
              <a:buNone/>
              <a:defRPr sz="2300"/>
            </a:lvl8pPr>
            <a:lvl9pPr marL="4140769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635707"/>
            <a:ext cx="864108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7596" indent="0">
              <a:buNone/>
              <a:defRPr sz="1400"/>
            </a:lvl2pPr>
            <a:lvl3pPr marL="1035192" indent="0">
              <a:buNone/>
              <a:defRPr sz="1100"/>
            </a:lvl3pPr>
            <a:lvl4pPr marL="1552788" indent="0">
              <a:buNone/>
              <a:defRPr sz="1000"/>
            </a:lvl4pPr>
            <a:lvl5pPr marL="2070384" indent="0">
              <a:buNone/>
              <a:defRPr sz="1000"/>
            </a:lvl5pPr>
            <a:lvl6pPr marL="2587981" indent="0">
              <a:buNone/>
              <a:defRPr sz="1000"/>
            </a:lvl6pPr>
            <a:lvl7pPr marL="3105577" indent="0">
              <a:buNone/>
              <a:defRPr sz="1000"/>
            </a:lvl7pPr>
            <a:lvl8pPr marL="3623173" indent="0">
              <a:buNone/>
              <a:defRPr sz="1000"/>
            </a:lvl8pPr>
            <a:lvl9pPr marL="414076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3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4" y="288370"/>
            <a:ext cx="12961621" cy="1200151"/>
          </a:xfrm>
          <a:prstGeom prst="rect">
            <a:avLst/>
          </a:prstGeom>
        </p:spPr>
        <p:txBody>
          <a:bodyPr vert="horz" lIns="103519" tIns="51760" rIns="103519" bIns="517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4" y="1680211"/>
            <a:ext cx="12961621" cy="4752261"/>
          </a:xfrm>
          <a:prstGeom prst="rect">
            <a:avLst/>
          </a:prstGeom>
        </p:spPr>
        <p:txBody>
          <a:bodyPr vert="horz" lIns="103519" tIns="51760" rIns="103519" bIns="517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6674170"/>
            <a:ext cx="3360421" cy="383381"/>
          </a:xfrm>
          <a:prstGeom prst="rect">
            <a:avLst/>
          </a:prstGeom>
        </p:spPr>
        <p:txBody>
          <a:bodyPr vert="horz" lIns="103519" tIns="51760" rIns="103519" bIns="5176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3CBB-BD00-49D5-8240-9739714BD12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</p:spPr>
        <p:txBody>
          <a:bodyPr vert="horz" lIns="103519" tIns="51760" rIns="103519" bIns="5176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4" y="6674170"/>
            <a:ext cx="3360421" cy="383381"/>
          </a:xfrm>
          <a:prstGeom prst="rect">
            <a:avLst/>
          </a:prstGeom>
        </p:spPr>
        <p:txBody>
          <a:bodyPr vert="horz" lIns="103519" tIns="51760" rIns="103519" bIns="5176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519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197" indent="-388197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1094" indent="-3234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990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1586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9183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6779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4375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81971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9567" indent="-258798" algn="l" defTabSz="10351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596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192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2788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0384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7981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5577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23173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40769" algn="l" defTabSz="1035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tiff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tiff"/><Relationship Id="rId5" Type="http://schemas.openxmlformats.org/officeDocument/2006/relationships/image" Target="../media/image2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Relationship Id="rId1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1022"/>
              </p:ext>
            </p:extLst>
          </p:nvPr>
        </p:nvGraphicFramePr>
        <p:xfrm>
          <a:off x="72083" y="143744"/>
          <a:ext cx="14257610" cy="6985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804769"/>
                <a:gridCol w="6804769"/>
              </a:tblGrid>
              <a:tr h="5760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CHPI</a:t>
                      </a:r>
                      <a:endParaRPr lang="en-GB" sz="3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C12PI</a:t>
                      </a:r>
                      <a:endParaRPr lang="en-GB" sz="3500" dirty="0"/>
                    </a:p>
                  </a:txBody>
                  <a:tcPr anchor="ctr"/>
                </a:tc>
              </a:tr>
              <a:tr h="31801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Intercalated</a:t>
                      </a:r>
                      <a:endParaRPr lang="en-GB" sz="35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1801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Exfoliated</a:t>
                      </a:r>
                      <a:endParaRPr lang="en-GB" sz="35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8038164" y="1196800"/>
            <a:ext cx="2438488" cy="2409219"/>
            <a:chOff x="7718604" y="1181034"/>
            <a:chExt cx="2438488" cy="2409219"/>
          </a:xfrm>
        </p:grpSpPr>
        <p:pic>
          <p:nvPicPr>
            <p:cNvPr id="21" name="Picture 2" descr="C:\Users\Wendy\Documents\wwn20\Data\Exfoliation\Images\2013\10 - October\131015-Intercalated_C12PI\3\3-x20-17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4" t="34612" r="32592" b="23233"/>
            <a:stretch/>
          </p:blipFill>
          <p:spPr bwMode="auto">
            <a:xfrm>
              <a:off x="7776964" y="1181034"/>
              <a:ext cx="2380128" cy="24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7920980" y="3440583"/>
              <a:ext cx="3600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18604" y="3025547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chemeClr val="bg1"/>
                  </a:solidFill>
                </a:rPr>
                <a:t>10µm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69388" y="1196800"/>
            <a:ext cx="2380128" cy="2409218"/>
            <a:chOff x="1080196" y="1181034"/>
            <a:chExt cx="2380128" cy="2409218"/>
          </a:xfrm>
        </p:grpSpPr>
        <p:pic>
          <p:nvPicPr>
            <p:cNvPr id="23" name="Picture 3" descr="C:\Users\Wendy\Documents\wwn20\Data\Exfoliation\Images\2013\11 - November\131113-CHPI\Pre-exfoliation\x20-20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8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6" t="22731" r="36528" b="35113"/>
            <a:stretch/>
          </p:blipFill>
          <p:spPr bwMode="auto">
            <a:xfrm>
              <a:off x="1080196" y="1181034"/>
              <a:ext cx="2380128" cy="240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1199198" y="3456434"/>
              <a:ext cx="3600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055580" y="4371691"/>
            <a:ext cx="2421073" cy="2409219"/>
            <a:chOff x="7736020" y="4355925"/>
            <a:chExt cx="2421073" cy="2409219"/>
          </a:xfrm>
        </p:grpSpPr>
        <p:pic>
          <p:nvPicPr>
            <p:cNvPr id="22" name="Picture 21" descr="C:\Users\Wendy\Documents\wwn20\Data\Exfoliation\Images\2013\10 - October\131028-C12PI\2nd Exfoliation\5\5-8\5-8-x100-bf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6" t="30687" r="31229" b="27156"/>
            <a:stretch/>
          </p:blipFill>
          <p:spPr bwMode="auto">
            <a:xfrm>
              <a:off x="7776964" y="4355925"/>
              <a:ext cx="2380129" cy="24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736020" y="6207547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1"/>
                  </a:solidFill>
                </a:rPr>
                <a:t>2</a:t>
              </a:r>
              <a:r>
                <a:rPr lang="en-GB" sz="2200" dirty="0" smtClean="0">
                  <a:solidFill>
                    <a:schemeClr val="bg1"/>
                  </a:solidFill>
                </a:rPr>
                <a:t>µm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885020" y="6638434"/>
              <a:ext cx="39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259738" y="4408304"/>
            <a:ext cx="2380129" cy="2420470"/>
            <a:chOff x="1070546" y="4392538"/>
            <a:chExt cx="2380129" cy="2420470"/>
          </a:xfrm>
        </p:grpSpPr>
        <p:pic>
          <p:nvPicPr>
            <p:cNvPr id="25" name="Picture 4" descr="C:\Users\Wendy\Documents\wwn20\Data\Exfoliation\Images\2013\11 - November\131113-CHPI\Post-exfoliation\2\Area18\x100-bf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35" t="35712" r="28130" b="21935"/>
            <a:stretch/>
          </p:blipFill>
          <p:spPr bwMode="auto">
            <a:xfrm>
              <a:off x="1070546" y="4392538"/>
              <a:ext cx="2380129" cy="2420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1163238" y="6696794"/>
              <a:ext cx="39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6" name="Picture 8" descr="C:\Users\Wendy\Documents\wwn20\Thesis\Chapter5\Figures\Fig2_C12PI_int.tif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5"/>
          <a:stretch/>
        </p:blipFill>
        <p:spPr bwMode="auto">
          <a:xfrm>
            <a:off x="10874598" y="1195678"/>
            <a:ext cx="3314368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Wendy\Documents\wwn20\Thesis\Chapter5\Figures\Fig2_C12PI_exf.tif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5"/>
          <a:stretch/>
        </p:blipFill>
        <p:spPr bwMode="auto">
          <a:xfrm>
            <a:off x="10874598" y="4417804"/>
            <a:ext cx="3314368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Wendy\Documents\wwn20\Thesis\Chapter5\Figures\Fig2_CHPI_exf.tif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"/>
          <a:stretch/>
        </p:blipFill>
        <p:spPr bwMode="auto">
          <a:xfrm>
            <a:off x="4038479" y="4408304"/>
            <a:ext cx="3308252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Wendy\Documents\wwn20\Thesis\Chapter5\Figures\Fig2_CHPI_inter.tif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"/>
          <a:stretch/>
        </p:blipFill>
        <p:spPr bwMode="auto">
          <a:xfrm>
            <a:off x="4038479" y="1215546"/>
            <a:ext cx="3308252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2572997" y="2534758"/>
            <a:ext cx="1465482" cy="252320"/>
            <a:chOff x="2383805" y="2518992"/>
            <a:chExt cx="1465482" cy="252320"/>
          </a:xfrm>
        </p:grpSpPr>
        <p:cxnSp>
          <p:nvCxnSpPr>
            <p:cNvPr id="55" name="Straight Arrow Connector 54"/>
            <p:cNvCxnSpPr>
              <a:stCxn id="56" idx="6"/>
            </p:cNvCxnSpPr>
            <p:nvPr/>
          </p:nvCxnSpPr>
          <p:spPr>
            <a:xfrm flipV="1">
              <a:off x="2473805" y="2518992"/>
              <a:ext cx="1375482" cy="20732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105896" y="2036696"/>
            <a:ext cx="1742856" cy="364713"/>
            <a:chOff x="2383805" y="2681312"/>
            <a:chExt cx="1742856" cy="364713"/>
          </a:xfrm>
        </p:grpSpPr>
        <p:cxnSp>
          <p:nvCxnSpPr>
            <p:cNvPr id="71" name="Straight Arrow Connector 70"/>
            <p:cNvCxnSpPr>
              <a:stCxn id="72" idx="6"/>
            </p:cNvCxnSpPr>
            <p:nvPr/>
          </p:nvCxnSpPr>
          <p:spPr>
            <a:xfrm>
              <a:off x="2473805" y="2726312"/>
              <a:ext cx="1652856" cy="31971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158528" y="5576300"/>
            <a:ext cx="1879951" cy="403536"/>
            <a:chOff x="2383805" y="2367776"/>
            <a:chExt cx="1879951" cy="403536"/>
          </a:xfrm>
        </p:grpSpPr>
        <p:cxnSp>
          <p:nvCxnSpPr>
            <p:cNvPr id="75" name="Straight Arrow Connector 74"/>
            <p:cNvCxnSpPr>
              <a:stCxn id="76" idx="6"/>
            </p:cNvCxnSpPr>
            <p:nvPr/>
          </p:nvCxnSpPr>
          <p:spPr>
            <a:xfrm flipV="1">
              <a:off x="2473805" y="2367776"/>
              <a:ext cx="1789951" cy="35853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951316" y="4975376"/>
            <a:ext cx="923282" cy="600924"/>
            <a:chOff x="2383805" y="2681312"/>
            <a:chExt cx="923282" cy="600924"/>
          </a:xfrm>
        </p:grpSpPr>
        <p:cxnSp>
          <p:nvCxnSpPr>
            <p:cNvPr id="79" name="Straight Arrow Connector 78"/>
            <p:cNvCxnSpPr>
              <a:stCxn id="80" idx="6"/>
            </p:cNvCxnSpPr>
            <p:nvPr/>
          </p:nvCxnSpPr>
          <p:spPr>
            <a:xfrm>
              <a:off x="2473805" y="2726312"/>
              <a:ext cx="833282" cy="55592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48" name="Straight Connector 2047"/>
          <p:cNvCxnSpPr/>
          <p:nvPr/>
        </p:nvCxnSpPr>
        <p:spPr>
          <a:xfrm>
            <a:off x="5310800" y="1383968"/>
            <a:ext cx="0" cy="19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00974" y="4578422"/>
            <a:ext cx="0" cy="19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890185" y="1372342"/>
            <a:ext cx="0" cy="19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2044710" y="4589824"/>
            <a:ext cx="0" cy="19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2059"/>
          <p:cNvSpPr txBox="1"/>
          <p:nvPr/>
        </p:nvSpPr>
        <p:spPr>
          <a:xfrm>
            <a:off x="659038" y="690382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89" name="TextBox 88"/>
          <p:cNvSpPr txBox="1"/>
          <p:nvPr/>
        </p:nvSpPr>
        <p:spPr>
          <a:xfrm>
            <a:off x="7473066" y="688598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90" name="TextBox 89"/>
          <p:cNvSpPr txBox="1"/>
          <p:nvPr/>
        </p:nvSpPr>
        <p:spPr>
          <a:xfrm>
            <a:off x="659038" y="3869712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91" name="TextBox 90"/>
          <p:cNvSpPr txBox="1"/>
          <p:nvPr/>
        </p:nvSpPr>
        <p:spPr>
          <a:xfrm>
            <a:off x="7473066" y="3856950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0911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15</cp:revision>
  <dcterms:created xsi:type="dcterms:W3CDTF">2014-04-29T16:46:48Z</dcterms:created>
  <dcterms:modified xsi:type="dcterms:W3CDTF">2014-05-01T11:47:43Z</dcterms:modified>
</cp:coreProperties>
</file>