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06" y="-84"/>
      </p:cViewPr>
      <p:guideLst>
        <p:guide orient="horz" pos="226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2236948"/>
            <a:ext cx="6427074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4080511"/>
            <a:ext cx="5292884" cy="18402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87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1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16" y="288373"/>
            <a:ext cx="1701284" cy="614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7" y="288373"/>
            <a:ext cx="4977831" cy="614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1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3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7" y="4627248"/>
            <a:ext cx="6427074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7" y="3052050"/>
            <a:ext cx="642707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3" y="1680213"/>
            <a:ext cx="333955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2" y="1680213"/>
            <a:ext cx="333955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6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1611870"/>
            <a:ext cx="3340871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2283620"/>
            <a:ext cx="3340871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1" y="1611870"/>
            <a:ext cx="334218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1" y="2283620"/>
            <a:ext cx="334218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69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7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8" y="286704"/>
            <a:ext cx="248760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286706"/>
            <a:ext cx="4226956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8" y="1506857"/>
            <a:ext cx="248760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5040632"/>
            <a:ext cx="4536758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643415"/>
            <a:ext cx="4536758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5635706"/>
            <a:ext cx="4536758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4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7" y="288370"/>
            <a:ext cx="6805137" cy="1200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7" y="1680213"/>
            <a:ext cx="6805137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7" y="6674170"/>
            <a:ext cx="176429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6021-B1BD-47AD-B163-14A8B66C0EAA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6674170"/>
            <a:ext cx="23944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9" y="6674170"/>
            <a:ext cx="176429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9A77-F0C3-4131-B4C7-D57B070B0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4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Documents\Exfoliation_APL\Figures\Area19_RminThicknes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" y="4670871"/>
            <a:ext cx="42767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Wendy\Documents\wwn20\Documents\Exfoliation_APL\Figures\Area19_CropHeightHist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80" y="2131822"/>
            <a:ext cx="37909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60086" y="15783"/>
            <a:ext cx="2160000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01" name="Picture 2" descr="C:\Users\Wendy\Documents\wwn20\Documents\Exfoliation_APL\Area19_Heigh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5976" r="17815" b="3747"/>
          <a:stretch/>
        </p:blipFill>
        <p:spPr bwMode="auto">
          <a:xfrm>
            <a:off x="4664968" y="233420"/>
            <a:ext cx="1845604" cy="17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2" name="Group 1001"/>
          <p:cNvGrpSpPr/>
          <p:nvPr/>
        </p:nvGrpSpPr>
        <p:grpSpPr>
          <a:xfrm>
            <a:off x="6749031" y="161515"/>
            <a:ext cx="915103" cy="1931295"/>
            <a:chOff x="9390052" y="756121"/>
            <a:chExt cx="915103" cy="1931295"/>
          </a:xfrm>
        </p:grpSpPr>
        <p:pic>
          <p:nvPicPr>
            <p:cNvPr id="1003" name="Picture 2" descr="C:\Users\Wendy\Documents\wwn20\Documents\Exfoliation_APL\Area19_Height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3" t="18089" r="1626" b="14021"/>
            <a:stretch/>
          </p:blipFill>
          <p:spPr bwMode="auto">
            <a:xfrm>
              <a:off x="9390052" y="756121"/>
              <a:ext cx="540000" cy="1931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4" name="TextBox 1003"/>
            <p:cNvSpPr txBox="1"/>
            <p:nvPr/>
          </p:nvSpPr>
          <p:spPr>
            <a:xfrm rot="16200000" flipV="1">
              <a:off x="9253564" y="1579055"/>
              <a:ext cx="16722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Height (nm)</a:t>
              </a:r>
              <a:endParaRPr lang="en-GB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05" name="Picture 1004" descr="R:\3-Temporary\wwn20\Images\Area19-8.t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26159" r="35106" b="21007"/>
          <a:stretch/>
        </p:blipFill>
        <p:spPr bwMode="auto">
          <a:xfrm>
            <a:off x="2150047" y="15766"/>
            <a:ext cx="2160000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6" name="Picture 10" descr="R:\3-Temporary\wwn20\Images\Area19-6.t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70" t="23083" r="35305" b="24083"/>
          <a:stretch/>
        </p:blipFill>
        <p:spPr bwMode="auto">
          <a:xfrm>
            <a:off x="-9953" y="15755"/>
            <a:ext cx="2160000" cy="21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7" name="Picture 6" descr="C:\Users\Wendy\Documents\wwn20\Documents\Exfoliation_APL\Figures_v1\Area19_spec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3751" r="6842" b="2486"/>
          <a:stretch/>
        </p:blipFill>
        <p:spPr bwMode="auto">
          <a:xfrm>
            <a:off x="252239" y="2406293"/>
            <a:ext cx="3728852" cy="24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0" name="Straight Connector 1009"/>
          <p:cNvCxnSpPr/>
          <p:nvPr/>
        </p:nvCxnSpPr>
        <p:spPr>
          <a:xfrm>
            <a:off x="5741481" y="5542746"/>
            <a:ext cx="0" cy="828000"/>
          </a:xfrm>
          <a:prstGeom prst="line">
            <a:avLst/>
          </a:prstGeom>
          <a:ln w="19050">
            <a:solidFill>
              <a:srgbClr val="0000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/>
          <p:nvPr/>
        </p:nvCxnSpPr>
        <p:spPr>
          <a:xfrm>
            <a:off x="6281930" y="5115400"/>
            <a:ext cx="0" cy="1260000"/>
          </a:xfrm>
          <a:prstGeom prst="line">
            <a:avLst/>
          </a:prstGeom>
          <a:ln w="19050">
            <a:solidFill>
              <a:srgbClr val="0000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>
            <a:off x="6801302" y="4743053"/>
            <a:ext cx="0" cy="1638000"/>
          </a:xfrm>
          <a:prstGeom prst="line">
            <a:avLst/>
          </a:prstGeom>
          <a:ln w="19050">
            <a:solidFill>
              <a:srgbClr val="0000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TextBox 1012"/>
          <p:cNvSpPr txBox="1"/>
          <p:nvPr/>
        </p:nvSpPr>
        <p:spPr>
          <a:xfrm>
            <a:off x="6324084" y="4104506"/>
            <a:ext cx="1079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3L</a:t>
            </a: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5.7nm</a:t>
            </a:r>
          </a:p>
        </p:txBody>
      </p:sp>
      <p:sp>
        <p:nvSpPr>
          <p:cNvPr id="1014" name="TextBox 1013"/>
          <p:cNvSpPr txBox="1"/>
          <p:nvPr/>
        </p:nvSpPr>
        <p:spPr>
          <a:xfrm>
            <a:off x="5822773" y="4485018"/>
            <a:ext cx="91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2L</a:t>
            </a: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4.1nm</a:t>
            </a:r>
          </a:p>
        </p:txBody>
      </p:sp>
      <p:sp>
        <p:nvSpPr>
          <p:cNvPr id="1015" name="TextBox 1014"/>
          <p:cNvSpPr txBox="1"/>
          <p:nvPr/>
        </p:nvSpPr>
        <p:spPr>
          <a:xfrm>
            <a:off x="5205933" y="4914365"/>
            <a:ext cx="91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1L</a:t>
            </a:r>
          </a:p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2.5nm</a:t>
            </a:r>
          </a:p>
        </p:txBody>
      </p:sp>
      <p:sp>
        <p:nvSpPr>
          <p:cNvPr id="1016" name="Rectangle 1015"/>
          <p:cNvSpPr/>
          <p:nvPr/>
        </p:nvSpPr>
        <p:spPr>
          <a:xfrm>
            <a:off x="5633230" y="1124236"/>
            <a:ext cx="561181" cy="25804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7" name="Group 1016"/>
          <p:cNvGrpSpPr>
            <a:grpSpLocks noChangeAspect="1"/>
          </p:cNvGrpSpPr>
          <p:nvPr/>
        </p:nvGrpSpPr>
        <p:grpSpPr>
          <a:xfrm>
            <a:off x="4831475" y="2354389"/>
            <a:ext cx="2246260" cy="1665139"/>
            <a:chOff x="-1561599" y="-199287"/>
            <a:chExt cx="5312875" cy="3938402"/>
          </a:xfrm>
        </p:grpSpPr>
        <p:grpSp>
          <p:nvGrpSpPr>
            <p:cNvPr id="1018" name="Group 1017"/>
            <p:cNvGrpSpPr/>
            <p:nvPr/>
          </p:nvGrpSpPr>
          <p:grpSpPr>
            <a:xfrm>
              <a:off x="634229" y="83076"/>
              <a:ext cx="3117047" cy="3656039"/>
              <a:chOff x="1100826" y="877559"/>
              <a:chExt cx="3117047" cy="3656039"/>
            </a:xfrm>
          </p:grpSpPr>
          <p:grpSp>
            <p:nvGrpSpPr>
              <p:cNvPr id="1023" name="Group 1022"/>
              <p:cNvGrpSpPr/>
              <p:nvPr/>
            </p:nvGrpSpPr>
            <p:grpSpPr>
              <a:xfrm>
                <a:off x="1376645" y="877559"/>
                <a:ext cx="2840140" cy="1198722"/>
                <a:chOff x="4899729" y="1251449"/>
                <a:chExt cx="2840140" cy="1198722"/>
              </a:xfrm>
            </p:grpSpPr>
            <p:grpSp>
              <p:nvGrpSpPr>
                <p:cNvPr id="1174" name="Group 1173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217" name="Rectangle 1216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218" name="Straight Connector 1217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9" name="Straight Connector 1218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0" name="Oval 1219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1" name="Oval 1220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2" name="Oval 1221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3" name="Oval 1222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4" name="Oval 1223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5" name="Oval 1224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75" name="Group 1174"/>
                <p:cNvGrpSpPr/>
                <p:nvPr/>
              </p:nvGrpSpPr>
              <p:grpSpPr>
                <a:xfrm>
                  <a:off x="7395391" y="2045356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215" name="Isosceles Triangle 1214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16" name="Oval 1215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76" name="Group 1175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206" name="Rectangle 1205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207" name="Straight Connector 1206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8" name="Straight Connector 1207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9" name="Oval 1208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10" name="Oval 1209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11" name="Oval 1210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12" name="Oval 1211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13" name="Oval 1212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14" name="Oval 1213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77" name="Group 1176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197" name="Rectangle 1196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198" name="Straight Connector 1197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0" name="Oval 1199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01" name="Oval 1200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02" name="Oval 1201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03" name="Oval 1202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04" name="Oval 1203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05" name="Oval 1204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78" name="Group 1177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188" name="Rectangle 1187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189" name="Straight Connector 1188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0" name="Straight Connector 1189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1" name="Oval 1190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92" name="Oval 1191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93" name="Oval 1192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94" name="Oval 1193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95" name="Oval 1194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96" name="Oval 1195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79" name="Group 1178"/>
                <p:cNvGrpSpPr/>
                <p:nvPr/>
              </p:nvGrpSpPr>
              <p:grpSpPr>
                <a:xfrm>
                  <a:off x="6023253" y="2034854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186" name="Isosceles Triangle 1185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87" name="Oval 1186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80" name="Group 1179"/>
                <p:cNvGrpSpPr/>
                <p:nvPr/>
              </p:nvGrpSpPr>
              <p:grpSpPr>
                <a:xfrm>
                  <a:off x="6709591" y="2026453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184" name="Isosceles Triangle 1183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85" name="Oval 1184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81" name="Group 1180"/>
                <p:cNvGrpSpPr/>
                <p:nvPr/>
              </p:nvGrpSpPr>
              <p:grpSpPr>
                <a:xfrm>
                  <a:off x="5368671" y="2034854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182" name="Isosceles Triangle 1181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83" name="Oval 1182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056" name="Group 1055"/>
              <p:cNvGrpSpPr/>
              <p:nvPr/>
            </p:nvGrpSpPr>
            <p:grpSpPr>
              <a:xfrm flipV="1">
                <a:off x="1100826" y="1888625"/>
                <a:ext cx="2840140" cy="1198722"/>
                <a:chOff x="5209742" y="1203824"/>
                <a:chExt cx="2840140" cy="1198722"/>
              </a:xfrm>
            </p:grpSpPr>
            <p:grpSp>
              <p:nvGrpSpPr>
                <p:cNvPr id="1122" name="Group 1121"/>
                <p:cNvGrpSpPr/>
                <p:nvPr/>
              </p:nvGrpSpPr>
              <p:grpSpPr>
                <a:xfrm>
                  <a:off x="5895542" y="12133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165" name="Rectangle 1164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166" name="Straight Connector 1165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7" name="Straight Connector 1166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8" name="Oval 1167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69" name="Oval 1168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70" name="Oval 1169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71" name="Oval 1170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72" name="Oval 1171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73" name="Oval 1172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23" name="Group 1122"/>
                <p:cNvGrpSpPr/>
                <p:nvPr/>
              </p:nvGrpSpPr>
              <p:grpSpPr>
                <a:xfrm>
                  <a:off x="7705404" y="1997731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163" name="Isosceles Triangle 1162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64" name="Oval 1163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24" name="Group 1123"/>
                <p:cNvGrpSpPr/>
                <p:nvPr/>
              </p:nvGrpSpPr>
              <p:grpSpPr>
                <a:xfrm>
                  <a:off x="6581897" y="120382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154" name="Rectangle 1153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6" name="Straight Connector 1155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7" name="Oval 1156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8" name="Oval 1157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9" name="Oval 1158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60" name="Oval 1159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61" name="Oval 1160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62" name="Oval 1161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25" name="Group 1124"/>
                <p:cNvGrpSpPr/>
                <p:nvPr/>
              </p:nvGrpSpPr>
              <p:grpSpPr>
                <a:xfrm>
                  <a:off x="7267697" y="120382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145" name="Rectangle 1144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7" name="Straight Connector 1146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8" name="Oval 1147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49" name="Oval 1148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0" name="Oval 1149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1" name="Oval 1150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2" name="Oval 1151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3" name="Oval 1152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26" name="Group 1125"/>
                <p:cNvGrpSpPr/>
                <p:nvPr/>
              </p:nvGrpSpPr>
              <p:grpSpPr>
                <a:xfrm>
                  <a:off x="5209742" y="12133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136" name="Rectangle 1135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137" name="Straight Connector 1136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9" name="Oval 1138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40" name="Oval 1139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41" name="Oval 1140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42" name="Oval 1141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43" name="Oval 1142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44" name="Oval 1143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27" name="Group 1126"/>
                <p:cNvGrpSpPr/>
                <p:nvPr/>
              </p:nvGrpSpPr>
              <p:grpSpPr>
                <a:xfrm>
                  <a:off x="6333266" y="1987229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134" name="Isosceles Triangle 1133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35" name="Oval 1134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28" name="Group 1127"/>
                <p:cNvGrpSpPr/>
                <p:nvPr/>
              </p:nvGrpSpPr>
              <p:grpSpPr>
                <a:xfrm>
                  <a:off x="7019604" y="1978828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132" name="Isosceles Triangle 1131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33" name="Oval 1132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129" name="Group 1128"/>
                <p:cNvGrpSpPr/>
                <p:nvPr/>
              </p:nvGrpSpPr>
              <p:grpSpPr>
                <a:xfrm>
                  <a:off x="5678684" y="1987229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130" name="Isosceles Triangle 1129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31" name="Oval 1130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057" name="Group 1056"/>
              <p:cNvGrpSpPr/>
              <p:nvPr/>
            </p:nvGrpSpPr>
            <p:grpSpPr>
              <a:xfrm>
                <a:off x="1564776" y="3099557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20" name="Isosceles Triangle 1119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1" name="Oval 1120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58" name="Group 1057"/>
              <p:cNvGrpSpPr/>
              <p:nvPr/>
            </p:nvGrpSpPr>
            <p:grpSpPr>
              <a:xfrm>
                <a:off x="2256482" y="309843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18" name="Isosceles Triangle 1117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9" name="Oval 1118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2936464" y="3099557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16" name="Isosceles Triangle 1115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7" name="Oval 1116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60" name="Group 1059"/>
              <p:cNvGrpSpPr/>
              <p:nvPr/>
            </p:nvGrpSpPr>
            <p:grpSpPr>
              <a:xfrm>
                <a:off x="3628620" y="309843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14" name="Isosceles Triangle 1113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5" name="Oval 1114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61" name="Group 1060"/>
              <p:cNvGrpSpPr/>
              <p:nvPr/>
            </p:nvGrpSpPr>
            <p:grpSpPr>
              <a:xfrm flipV="1">
                <a:off x="1377733" y="3334876"/>
                <a:ext cx="2840140" cy="1198722"/>
                <a:chOff x="5209742" y="1203824"/>
                <a:chExt cx="2840140" cy="1198722"/>
              </a:xfrm>
            </p:grpSpPr>
            <p:grpSp>
              <p:nvGrpSpPr>
                <p:cNvPr id="1062" name="Group 1061"/>
                <p:cNvGrpSpPr/>
                <p:nvPr/>
              </p:nvGrpSpPr>
              <p:grpSpPr>
                <a:xfrm>
                  <a:off x="5895542" y="12133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105" name="Rectangle 1104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106" name="Straight Connector 1105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7" name="Straight Connector 1106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8" name="Oval 1107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09" name="Oval 1108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10" name="Oval 1109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11" name="Oval 1110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12" name="Oval 1111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13" name="Oval 1112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063" name="Group 1062"/>
                <p:cNvGrpSpPr/>
                <p:nvPr/>
              </p:nvGrpSpPr>
              <p:grpSpPr>
                <a:xfrm>
                  <a:off x="7705404" y="1997731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103" name="Isosceles Triangle 1102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04" name="Oval 1103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064" name="Group 1063"/>
                <p:cNvGrpSpPr/>
                <p:nvPr/>
              </p:nvGrpSpPr>
              <p:grpSpPr>
                <a:xfrm>
                  <a:off x="6581897" y="120382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094" name="Rectangle 1093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6" name="Straight Connector 1095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7" name="Oval 1096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98" name="Oval 1097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99" name="Oval 1098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00" name="Oval 1099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01" name="Oval 1100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02" name="Oval 1101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065" name="Group 1064"/>
                <p:cNvGrpSpPr/>
                <p:nvPr/>
              </p:nvGrpSpPr>
              <p:grpSpPr>
                <a:xfrm>
                  <a:off x="7267697" y="120382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085" name="Rectangle 1084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086" name="Straight Connector 1085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8" name="Oval 1087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89" name="Oval 1088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90" name="Oval 1089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91" name="Oval 1090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92" name="Oval 1091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93" name="Oval 1092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066" name="Group 1065"/>
                <p:cNvGrpSpPr/>
                <p:nvPr/>
              </p:nvGrpSpPr>
              <p:grpSpPr>
                <a:xfrm>
                  <a:off x="5209742" y="12133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1076" name="Rectangle 1075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077" name="Straight Connector 1076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9" name="Oval 1078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80" name="Oval 1079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81" name="Oval 1080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82" name="Oval 1081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83" name="Oval 1082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84" name="Oval 1083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067" name="Group 1066"/>
                <p:cNvGrpSpPr/>
                <p:nvPr/>
              </p:nvGrpSpPr>
              <p:grpSpPr>
                <a:xfrm>
                  <a:off x="6333266" y="1987229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074" name="Isosceles Triangle 1073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75" name="Oval 1074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068" name="Group 1067"/>
                <p:cNvGrpSpPr/>
                <p:nvPr/>
              </p:nvGrpSpPr>
              <p:grpSpPr>
                <a:xfrm>
                  <a:off x="7019604" y="1978828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072" name="Isosceles Triangle 1071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73" name="Oval 1072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069" name="Group 1068"/>
                <p:cNvGrpSpPr/>
                <p:nvPr/>
              </p:nvGrpSpPr>
              <p:grpSpPr>
                <a:xfrm>
                  <a:off x="5678684" y="1987229"/>
                  <a:ext cx="147302" cy="404815"/>
                  <a:chOff x="4142577" y="2406555"/>
                  <a:chExt cx="147302" cy="404815"/>
                </a:xfrm>
                <a:solidFill>
                  <a:srgbClr val="C00000"/>
                </a:solidFill>
              </p:grpSpPr>
              <p:sp>
                <p:nvSpPr>
                  <p:cNvPr id="1070" name="Isosceles Triangle 1069"/>
                  <p:cNvSpPr/>
                  <p:nvPr/>
                </p:nvSpPr>
                <p:spPr>
                  <a:xfrm flipV="1">
                    <a:off x="4142577" y="2406555"/>
                    <a:ext cx="147302" cy="5962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071" name="Oval 1070"/>
                  <p:cNvSpPr/>
                  <p:nvPr/>
                </p:nvSpPr>
                <p:spPr>
                  <a:xfrm>
                    <a:off x="4191256" y="2459653"/>
                    <a:ext cx="39960" cy="35171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sp>
          <p:nvSpPr>
            <p:cNvPr id="1019" name="TextBox 1018"/>
            <p:cNvSpPr txBox="1"/>
            <p:nvPr/>
          </p:nvSpPr>
          <p:spPr>
            <a:xfrm>
              <a:off x="-1561599" y="-199287"/>
              <a:ext cx="3089025" cy="144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PbI</a:t>
              </a:r>
              <a:r>
                <a:rPr lang="en-GB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octahedra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0" name="TextBox 1019"/>
            <p:cNvSpPr txBox="1"/>
            <p:nvPr/>
          </p:nvSpPr>
          <p:spPr>
            <a:xfrm>
              <a:off x="-1461824" y="1839187"/>
              <a:ext cx="3026312" cy="144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RNH</a:t>
              </a:r>
              <a:r>
                <a:rPr lang="en-GB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molecules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1" name="Straight Arrow Connector 1020"/>
            <p:cNvCxnSpPr/>
            <p:nvPr/>
          </p:nvCxnSpPr>
          <p:spPr>
            <a:xfrm flipH="1" flipV="1">
              <a:off x="-121378" y="299980"/>
              <a:ext cx="877169" cy="1281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Arrow Connector 1021"/>
            <p:cNvCxnSpPr/>
            <p:nvPr/>
          </p:nvCxnSpPr>
          <p:spPr>
            <a:xfrm flipH="1" flipV="1">
              <a:off x="280805" y="2358172"/>
              <a:ext cx="739422" cy="1450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6" name="Straight Arrow Connector 1225"/>
          <p:cNvCxnSpPr/>
          <p:nvPr/>
        </p:nvCxnSpPr>
        <p:spPr>
          <a:xfrm>
            <a:off x="7118628" y="2619666"/>
            <a:ext cx="0" cy="648000"/>
          </a:xfrm>
          <a:prstGeom prst="straightConnector1">
            <a:avLst/>
          </a:prstGeom>
          <a:ln w="28575">
            <a:solidFill>
              <a:srgbClr val="0000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7" name="TextBox 1226"/>
          <p:cNvSpPr txBox="1"/>
          <p:nvPr/>
        </p:nvSpPr>
        <p:spPr>
          <a:xfrm rot="5400000">
            <a:off x="6816909" y="2713443"/>
            <a:ext cx="89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1.6nm</a:t>
            </a:r>
            <a:endParaRPr lang="en-GB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8" name="Multiply 1227"/>
          <p:cNvSpPr/>
          <p:nvPr/>
        </p:nvSpPr>
        <p:spPr>
          <a:xfrm>
            <a:off x="648854" y="1562263"/>
            <a:ext cx="180000" cy="180000"/>
          </a:xfrm>
          <a:prstGeom prst="mathMultiply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9" name="Multiply 1228"/>
          <p:cNvSpPr/>
          <p:nvPr/>
        </p:nvSpPr>
        <p:spPr>
          <a:xfrm>
            <a:off x="1480929" y="1747716"/>
            <a:ext cx="180000" cy="18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0" name="Straight Arrow Connector 1229"/>
          <p:cNvCxnSpPr/>
          <p:nvPr/>
        </p:nvCxnSpPr>
        <p:spPr>
          <a:xfrm>
            <a:off x="725809" y="1664528"/>
            <a:ext cx="432000" cy="1947448"/>
          </a:xfrm>
          <a:prstGeom prst="straightConnector1">
            <a:avLst/>
          </a:prstGeom>
          <a:ln w="190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Straight Arrow Connector 1230"/>
          <p:cNvCxnSpPr/>
          <p:nvPr/>
        </p:nvCxnSpPr>
        <p:spPr>
          <a:xfrm>
            <a:off x="1574093" y="1837802"/>
            <a:ext cx="1368000" cy="2016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TextBox 1231"/>
          <p:cNvSpPr txBox="1"/>
          <p:nvPr/>
        </p:nvSpPr>
        <p:spPr>
          <a:xfrm>
            <a:off x="-12165" y="15766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(a)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233" name="TextBox 1232"/>
          <p:cNvSpPr txBox="1"/>
          <p:nvPr/>
        </p:nvSpPr>
        <p:spPr>
          <a:xfrm>
            <a:off x="2150047" y="15766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(b)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234" name="TextBox 1233"/>
          <p:cNvSpPr txBox="1"/>
          <p:nvPr/>
        </p:nvSpPr>
        <p:spPr>
          <a:xfrm>
            <a:off x="4567082" y="15783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(c)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235" name="TextBox 1234"/>
          <p:cNvSpPr txBox="1"/>
          <p:nvPr/>
        </p:nvSpPr>
        <p:spPr>
          <a:xfrm>
            <a:off x="-73649" y="2139677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(d)</a:t>
            </a:r>
            <a:endParaRPr lang="en-GB" sz="3000" dirty="0"/>
          </a:p>
        </p:txBody>
      </p:sp>
      <p:sp>
        <p:nvSpPr>
          <p:cNvPr id="1236" name="TextBox 1235"/>
          <p:cNvSpPr txBox="1"/>
          <p:nvPr/>
        </p:nvSpPr>
        <p:spPr>
          <a:xfrm>
            <a:off x="-12165" y="4612520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(e)</a:t>
            </a:r>
            <a:endParaRPr lang="en-GB" sz="3000" dirty="0"/>
          </a:p>
        </p:txBody>
      </p:sp>
      <p:sp>
        <p:nvSpPr>
          <p:cNvPr id="1237" name="TextBox 1236"/>
          <p:cNvSpPr txBox="1"/>
          <p:nvPr/>
        </p:nvSpPr>
        <p:spPr>
          <a:xfrm>
            <a:off x="4212679" y="2127271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(f)</a:t>
            </a:r>
            <a:endParaRPr lang="en-GB" sz="3000" dirty="0"/>
          </a:p>
        </p:txBody>
      </p:sp>
      <p:sp>
        <p:nvSpPr>
          <p:cNvPr id="1238" name="Oval 1237"/>
          <p:cNvSpPr/>
          <p:nvPr/>
        </p:nvSpPr>
        <p:spPr>
          <a:xfrm>
            <a:off x="1822767" y="4019953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EE"/>
              </a:solidFill>
            </a:endParaRPr>
          </a:p>
        </p:txBody>
      </p:sp>
      <p:sp>
        <p:nvSpPr>
          <p:cNvPr id="1239" name="Oval 1238"/>
          <p:cNvSpPr/>
          <p:nvPr/>
        </p:nvSpPr>
        <p:spPr>
          <a:xfrm>
            <a:off x="2581035" y="3970185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EE"/>
              </a:solidFill>
            </a:endParaRPr>
          </a:p>
        </p:txBody>
      </p:sp>
      <p:sp>
        <p:nvSpPr>
          <p:cNvPr id="1240" name="TextBox 1239"/>
          <p:cNvSpPr txBox="1"/>
          <p:nvPr/>
        </p:nvSpPr>
        <p:spPr>
          <a:xfrm>
            <a:off x="1529985" y="3599467"/>
            <a:ext cx="893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GB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6171" y="2113283"/>
            <a:ext cx="295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23907" y="1729403"/>
            <a:ext cx="773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2µm</a:t>
            </a:r>
            <a:endParaRPr lang="en-GB" sz="22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0391" y="50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bg1"/>
                </a:solidFill>
              </a:rPr>
              <a:t>BF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780631" y="50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D</a:t>
            </a:r>
            <a:r>
              <a:rPr lang="en-GB" sz="2200" dirty="0" smtClean="0">
                <a:solidFill>
                  <a:schemeClr val="bg1"/>
                </a:solidFill>
              </a:rPr>
              <a:t>F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052390" y="3908"/>
            <a:ext cx="798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bg1"/>
                </a:solidFill>
              </a:rPr>
              <a:t>AFM</a:t>
            </a:r>
            <a:endParaRPr lang="en-GB" sz="2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55225" y="1382279"/>
            <a:ext cx="784862" cy="9220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90179" y="1382279"/>
            <a:ext cx="1213670" cy="9220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57529" y="2877795"/>
            <a:ext cx="0" cy="12960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2731" y="2529558"/>
            <a:ext cx="1200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Exciton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39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34</cp:revision>
  <dcterms:created xsi:type="dcterms:W3CDTF">2014-01-17T18:20:02Z</dcterms:created>
  <dcterms:modified xsi:type="dcterms:W3CDTF">2014-04-29T16:44:10Z</dcterms:modified>
</cp:coreProperties>
</file>