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921625" cy="57610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710" y="-576"/>
      </p:cViewPr>
      <p:guideLst>
        <p:guide orient="horz" pos="1815"/>
        <p:guide pos="24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6" y="1789663"/>
            <a:ext cx="6733381" cy="12348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4" y="3264594"/>
            <a:ext cx="5545138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EC0A-1C8A-4F4D-A19A-4AD311C08B95}" type="datetimeFigureOut">
              <a:rPr lang="en-GB" smtClean="0"/>
              <a:t>13/02/2014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68D6-A115-4865-8233-7810D5428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50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EC0A-1C8A-4F4D-A19A-4AD311C08B95}" type="datetimeFigureOut">
              <a:rPr lang="en-GB" smtClean="0"/>
              <a:t>13/02/2014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68D6-A115-4865-8233-7810D5428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09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79" y="230709"/>
            <a:ext cx="1782366" cy="49155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5" y="230709"/>
            <a:ext cx="5215069" cy="49155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EC0A-1C8A-4F4D-A19A-4AD311C08B95}" type="datetimeFigureOut">
              <a:rPr lang="en-GB" smtClean="0"/>
              <a:t>13/02/2014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68D6-A115-4865-8233-7810D5428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51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EC0A-1C8A-4F4D-A19A-4AD311C08B95}" type="datetimeFigureOut">
              <a:rPr lang="en-GB" smtClean="0"/>
              <a:t>13/02/2014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68D6-A115-4865-8233-7810D5428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5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8" y="3702001"/>
            <a:ext cx="6733381" cy="11442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8" y="2441775"/>
            <a:ext cx="6733381" cy="126022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EC0A-1C8A-4F4D-A19A-4AD311C08B95}" type="datetimeFigureOut">
              <a:rPr lang="en-GB" smtClean="0"/>
              <a:t>13/02/2014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68D6-A115-4865-8233-7810D5428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03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2" y="1344248"/>
            <a:ext cx="3498718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8" y="1344248"/>
            <a:ext cx="3498718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EC0A-1C8A-4F4D-A19A-4AD311C08B95}" type="datetimeFigureOut">
              <a:rPr lang="en-GB" smtClean="0"/>
              <a:t>13/02/2014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68D6-A115-4865-8233-7810D5428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45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5" y="1289566"/>
            <a:ext cx="3500093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5" y="1827003"/>
            <a:ext cx="3500093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9" y="1289566"/>
            <a:ext cx="3501468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9" y="1827003"/>
            <a:ext cx="3501468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EC0A-1C8A-4F4D-A19A-4AD311C08B95}" type="datetimeFigureOut">
              <a:rPr lang="en-GB" smtClean="0"/>
              <a:t>13/02/2014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68D6-A115-4865-8233-7810D5428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87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EC0A-1C8A-4F4D-A19A-4AD311C08B95}" type="datetimeFigureOut">
              <a:rPr lang="en-GB" smtClean="0"/>
              <a:t>13/02/2014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68D6-A115-4865-8233-7810D5428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0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EC0A-1C8A-4F4D-A19A-4AD311C08B95}" type="datetimeFigureOut">
              <a:rPr lang="en-GB" smtClean="0"/>
              <a:t>13/02/2014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68D6-A115-4865-8233-7810D5428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96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2" y="229375"/>
            <a:ext cx="2606160" cy="9761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8" y="229375"/>
            <a:ext cx="4428408" cy="49168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2" y="1205551"/>
            <a:ext cx="2606160" cy="39407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EC0A-1C8A-4F4D-A19A-4AD311C08B95}" type="datetimeFigureOut">
              <a:rPr lang="en-GB" smtClean="0"/>
              <a:t>13/02/2014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68D6-A115-4865-8233-7810D5428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49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8" y="4032727"/>
            <a:ext cx="4752975" cy="476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8" y="514766"/>
            <a:ext cx="4752975" cy="34566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8" y="4508819"/>
            <a:ext cx="4752975" cy="6761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EC0A-1C8A-4F4D-A19A-4AD311C08B95}" type="datetimeFigureOut">
              <a:rPr lang="en-GB" smtClean="0"/>
              <a:t>13/02/2014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68D6-A115-4865-8233-7810D5428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05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5" y="230716"/>
            <a:ext cx="7129463" cy="960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5" y="1344248"/>
            <a:ext cx="7129463" cy="380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5" y="5339630"/>
            <a:ext cx="184837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AEC0A-1C8A-4F4D-A19A-4AD311C08B95}" type="datetimeFigureOut">
              <a:rPr lang="en-GB" smtClean="0"/>
              <a:t>13/02/2014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6" y="5339630"/>
            <a:ext cx="2508514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9" y="5339630"/>
            <a:ext cx="184837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568D6-A115-4865-8233-7810D5428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01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5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:\Users\Wendy\Documents\wwn20\Documents\Exfoliation_APL\Figures_v1\fittedn_lowk.t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3" r="8868"/>
          <a:stretch/>
        </p:blipFill>
        <p:spPr bwMode="auto">
          <a:xfrm>
            <a:off x="25361" y="58019"/>
            <a:ext cx="3848986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Wendy\Documents\wwn20\Documents\Exfoliation_APL\Figures_v1\fittedn_highk.t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2" r="9641"/>
          <a:stretch/>
        </p:blipFill>
        <p:spPr bwMode="auto">
          <a:xfrm>
            <a:off x="4082261" y="48494"/>
            <a:ext cx="3817088" cy="567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-100211" y="-121751"/>
            <a:ext cx="720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(a)</a:t>
            </a:r>
            <a:endParaRPr lang="en-GB" sz="3000" dirty="0"/>
          </a:p>
        </p:txBody>
      </p:sp>
      <p:sp>
        <p:nvSpPr>
          <p:cNvPr id="22" name="TextBox 21"/>
          <p:cNvSpPr txBox="1"/>
          <p:nvPr/>
        </p:nvSpPr>
        <p:spPr>
          <a:xfrm>
            <a:off x="3932237" y="-121751"/>
            <a:ext cx="7920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(b)</a:t>
            </a:r>
            <a:endParaRPr lang="en-GB" sz="3000" dirty="0"/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2282804" y="334908"/>
            <a:ext cx="1442934" cy="1440000"/>
            <a:chOff x="212077" y="3068346"/>
            <a:chExt cx="3646156" cy="3638743"/>
          </a:xfrm>
        </p:grpSpPr>
        <p:pic>
          <p:nvPicPr>
            <p:cNvPr id="24" name="Picture 23" descr="R:\3-Temporary\wwn20\Images\Area19-6.tif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5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70" t="23083" r="35305" b="24083"/>
            <a:stretch/>
          </p:blipFill>
          <p:spPr bwMode="auto">
            <a:xfrm>
              <a:off x="222233" y="3071043"/>
              <a:ext cx="3636000" cy="3636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4F81BD"/>
                </a:clrFrom>
                <a:clrTo>
                  <a:srgbClr val="4F81B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077" y="3068346"/>
              <a:ext cx="3639011" cy="3632916"/>
            </a:xfrm>
            <a:prstGeom prst="rect">
              <a:avLst/>
            </a:prstGeom>
          </p:spPr>
        </p:pic>
      </p:grpSp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6342044" y="327816"/>
            <a:ext cx="1435192" cy="1440000"/>
            <a:chOff x="827583" y="3067451"/>
            <a:chExt cx="3639011" cy="3651202"/>
          </a:xfrm>
        </p:grpSpPr>
        <p:pic>
          <p:nvPicPr>
            <p:cNvPr id="27" name="Picture 10" descr="R:\3-Temporary\wwn20\Images\Area19-6.tif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5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70" t="23083" r="35305" b="24083"/>
            <a:stretch/>
          </p:blipFill>
          <p:spPr bwMode="auto">
            <a:xfrm>
              <a:off x="827583" y="3068959"/>
              <a:ext cx="3636000" cy="3636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4F81BD"/>
                </a:clrFrom>
                <a:clrTo>
                  <a:srgbClr val="4F81B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3" y="3067451"/>
              <a:ext cx="3639011" cy="3651202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160612" y="2904564"/>
            <a:ext cx="14721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5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zh-CN" alt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≳</a:t>
            </a:r>
            <a:r>
              <a:rPr lang="en-GB" altLang="zh-CN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25nm</a:t>
            </a:r>
            <a:endParaRPr lang="en-GB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40238" y="2886944"/>
            <a:ext cx="18358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GB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~10-25nm</a:t>
            </a:r>
            <a:endParaRPr lang="en-GB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80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10</cp:revision>
  <dcterms:created xsi:type="dcterms:W3CDTF">2014-01-17T15:19:47Z</dcterms:created>
  <dcterms:modified xsi:type="dcterms:W3CDTF">2014-02-13T16:31:20Z</dcterms:modified>
</cp:coreProperties>
</file>