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761038" cy="5761038"/>
  <p:notesSz cx="6858000" cy="9144000"/>
  <p:defaultTextStyle>
    <a:defPPr>
      <a:defRPr lang="en-US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D"/>
    <a:srgbClr val="FF3300"/>
    <a:srgbClr val="CC0000"/>
    <a:srgbClr val="FE3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306" y="2394"/>
      </p:cViewPr>
      <p:guideLst>
        <p:guide orient="horz" pos="1815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53BB-D764-4983-A689-B2F731F93DB3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C436-9280-4B16-B363-1614E5B2E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6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 need something to denote it’s to do with </a:t>
            </a:r>
            <a:r>
              <a:rPr lang="en-GB" dirty="0" err="1" smtClean="0"/>
              <a:t>exciton</a:t>
            </a:r>
            <a:r>
              <a:rPr lang="en-GB" smtClean="0"/>
              <a:t>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0C436-9280-4B16-B363-1614E5B2EA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9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80" y="1789661"/>
            <a:ext cx="4896882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8" y="3264593"/>
            <a:ext cx="4032726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3" y="230709"/>
            <a:ext cx="1296234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3" y="230709"/>
            <a:ext cx="3792684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6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3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3" y="3702001"/>
            <a:ext cx="4896882" cy="114420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3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0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3" y="1344247"/>
            <a:ext cx="2544458" cy="38020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9" y="1344247"/>
            <a:ext cx="2544458" cy="38020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827001"/>
            <a:ext cx="2545459" cy="331926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8" cy="53743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827001"/>
            <a:ext cx="2546458" cy="331926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8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4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8" y="229375"/>
            <a:ext cx="3220581" cy="491688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4" y="1205551"/>
            <a:ext cx="1895342" cy="3940710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6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6" y="514764"/>
            <a:ext cx="3456623" cy="3456623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6" y="4508818"/>
            <a:ext cx="3456623" cy="676121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6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3" y="230714"/>
            <a:ext cx="5184935" cy="960173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3" y="1344247"/>
            <a:ext cx="5184935" cy="3802019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4" y="5339629"/>
            <a:ext cx="1344243" cy="306722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20D6-4D7B-4E1B-8AA9-604BCB3D476E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6" y="5339629"/>
            <a:ext cx="1824328" cy="306722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5" y="5339629"/>
            <a:ext cx="1344243" cy="306722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4531-A45A-48AE-AA1A-DCA869EE5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853896" y="212010"/>
            <a:ext cx="1476000" cy="49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069530" y="215224"/>
            <a:ext cx="792000" cy="49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 descr="C:\Users\Wendy\Documents\wwn20\Documents\Exfoliation_APL\Figures\Exciton_stats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880" y="-23813"/>
            <a:ext cx="6184901" cy="58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/>
          <p:cNvCxnSpPr/>
          <p:nvPr/>
        </p:nvCxnSpPr>
        <p:spPr>
          <a:xfrm>
            <a:off x="1856810" y="215548"/>
            <a:ext cx="0" cy="4950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69532" y="1717573"/>
            <a:ext cx="776301" cy="149014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880968" y="1009375"/>
            <a:ext cx="867410" cy="70200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98477" y="2794791"/>
            <a:ext cx="1872000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598477" y="749684"/>
            <a:ext cx="1872000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34049" y="204309"/>
            <a:ext cx="958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Few-layer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60639" y="215087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17635" y="143760"/>
            <a:ext cx="657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93" name="TextBox 92"/>
          <p:cNvSpPr txBox="1"/>
          <p:nvPr/>
        </p:nvSpPr>
        <p:spPr>
          <a:xfrm>
            <a:off x="5017635" y="1816197"/>
            <a:ext cx="671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94" name="TextBox 93"/>
          <p:cNvSpPr txBox="1"/>
          <p:nvPr/>
        </p:nvSpPr>
        <p:spPr>
          <a:xfrm>
            <a:off x="5017635" y="3455892"/>
            <a:ext cx="671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318496" y="218828"/>
            <a:ext cx="0" cy="4950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61903" y="211087"/>
            <a:ext cx="1422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1069532" y="2590799"/>
            <a:ext cx="752883" cy="505743"/>
          </a:xfrm>
          <a:custGeom>
            <a:avLst/>
            <a:gdLst>
              <a:gd name="connsiteX0" fmla="*/ 609600 w 609600"/>
              <a:gd name="connsiteY0" fmla="*/ 0 h 468086"/>
              <a:gd name="connsiteX1" fmla="*/ 326571 w 609600"/>
              <a:gd name="connsiteY1" fmla="*/ 97971 h 468086"/>
              <a:gd name="connsiteX2" fmla="*/ 152400 w 609600"/>
              <a:gd name="connsiteY2" fmla="*/ 250371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9011 w 609600"/>
              <a:gd name="connsiteY1" fmla="*/ 109191 h 468086"/>
              <a:gd name="connsiteX2" fmla="*/ 152400 w 609600"/>
              <a:gd name="connsiteY2" fmla="*/ 250371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26572 w 609600"/>
              <a:gd name="connsiteY1" fmla="*/ 81142 h 468086"/>
              <a:gd name="connsiteX2" fmla="*/ 152400 w 609600"/>
              <a:gd name="connsiteY2" fmla="*/ 250371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26572 w 609600"/>
              <a:gd name="connsiteY1" fmla="*/ 81142 h 468086"/>
              <a:gd name="connsiteX2" fmla="*/ 152400 w 609600"/>
              <a:gd name="connsiteY2" fmla="*/ 250371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26572 w 609600"/>
              <a:gd name="connsiteY1" fmla="*/ 81142 h 468086"/>
              <a:gd name="connsiteX2" fmla="*/ 152400 w 609600"/>
              <a:gd name="connsiteY2" fmla="*/ 250371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26572 w 609600"/>
              <a:gd name="connsiteY1" fmla="*/ 81142 h 468086"/>
              <a:gd name="connsiteX2" fmla="*/ 96302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26572 w 609600"/>
              <a:gd name="connsiteY1" fmla="*/ 81142 h 468086"/>
              <a:gd name="connsiteX2" fmla="*/ 118741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86752 h 468086"/>
              <a:gd name="connsiteX2" fmla="*/ 118741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86752 h 468086"/>
              <a:gd name="connsiteX2" fmla="*/ 118741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86752 h 468086"/>
              <a:gd name="connsiteX2" fmla="*/ 118741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110704 h 468086"/>
              <a:gd name="connsiteX2" fmla="*/ 118741 w 609600"/>
              <a:gd name="connsiteY2" fmla="*/ 289640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110704 h 468086"/>
              <a:gd name="connsiteX2" fmla="*/ 153664 w 609600"/>
              <a:gd name="connsiteY2" fmla="*/ 297624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43401 w 609600"/>
              <a:gd name="connsiteY1" fmla="*/ 110704 h 468086"/>
              <a:gd name="connsiteX2" fmla="*/ 160648 w 609600"/>
              <a:gd name="connsiteY2" fmla="*/ 265688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57369 w 609600"/>
              <a:gd name="connsiteY1" fmla="*/ 102720 h 468086"/>
              <a:gd name="connsiteX2" fmla="*/ 160648 w 609600"/>
              <a:gd name="connsiteY2" fmla="*/ 265688 h 468086"/>
              <a:gd name="connsiteX3" fmla="*/ 0 w 609600"/>
              <a:gd name="connsiteY3" fmla="*/ 468086 h 468086"/>
              <a:gd name="connsiteX0" fmla="*/ 609600 w 609600"/>
              <a:gd name="connsiteY0" fmla="*/ 0 h 468086"/>
              <a:gd name="connsiteX1" fmla="*/ 357369 w 609600"/>
              <a:gd name="connsiteY1" fmla="*/ 102720 h 468086"/>
              <a:gd name="connsiteX2" fmla="*/ 181602 w 609600"/>
              <a:gd name="connsiteY2" fmla="*/ 249719 h 468086"/>
              <a:gd name="connsiteX3" fmla="*/ 0 w 609600"/>
              <a:gd name="connsiteY3" fmla="*/ 468086 h 4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468086">
                <a:moveTo>
                  <a:pt x="609600" y="0"/>
                </a:moveTo>
                <a:cubicBezTo>
                  <a:pt x="515257" y="27047"/>
                  <a:pt x="440493" y="70063"/>
                  <a:pt x="357369" y="102720"/>
                </a:cubicBezTo>
                <a:cubicBezTo>
                  <a:pt x="254434" y="170349"/>
                  <a:pt x="239659" y="193309"/>
                  <a:pt x="181602" y="249719"/>
                </a:cubicBezTo>
                <a:lnTo>
                  <a:pt x="0" y="468086"/>
                </a:lnTo>
              </a:path>
            </a:pathLst>
          </a:cu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9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19</cp:revision>
  <dcterms:created xsi:type="dcterms:W3CDTF">2014-01-15T23:48:41Z</dcterms:created>
  <dcterms:modified xsi:type="dcterms:W3CDTF">2014-03-06T16:38:30Z</dcterms:modified>
</cp:coreProperties>
</file>