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860925" cy="5580063"/>
  <p:notesSz cx="6858000" cy="9144000"/>
  <p:defaultTextStyle>
    <a:defPPr>
      <a:defRPr lang="en-US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00" y="-258"/>
      </p:cViewPr>
      <p:guideLst>
        <p:guide orient="horz" pos="1758"/>
        <p:guide pos="1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70" y="1733437"/>
            <a:ext cx="4131786" cy="1196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139" y="3162036"/>
            <a:ext cx="3402648" cy="14260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8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94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3481" y="182127"/>
            <a:ext cx="581455" cy="3873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118" y="182127"/>
            <a:ext cx="1663348" cy="3873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26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80" y="3585707"/>
            <a:ext cx="4131786" cy="1108263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80" y="2365069"/>
            <a:ext cx="4131786" cy="122063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4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119" y="1059178"/>
            <a:ext cx="1122401" cy="299670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2535" y="1059178"/>
            <a:ext cx="1122401" cy="299670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3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46" y="223461"/>
            <a:ext cx="4374833" cy="9300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46" y="1249056"/>
            <a:ext cx="2147753" cy="5205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46" y="1769603"/>
            <a:ext cx="2147753" cy="321499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9283" y="1249056"/>
            <a:ext cx="2148596" cy="5205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9283" y="1769603"/>
            <a:ext cx="2148596" cy="321499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3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9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46" y="222169"/>
            <a:ext cx="1599211" cy="94551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487" y="222170"/>
            <a:ext cx="2717392" cy="47624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046" y="1167680"/>
            <a:ext cx="1599211" cy="3816919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86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775" y="3906044"/>
            <a:ext cx="2916555" cy="46113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2775" y="498589"/>
            <a:ext cx="2916555" cy="3348038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775" y="4367175"/>
            <a:ext cx="2916555" cy="654882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64D-E385-4537-A90F-469350B5DA52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66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046" y="223461"/>
            <a:ext cx="4374833" cy="930011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46" y="1302015"/>
            <a:ext cx="4374833" cy="3682584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046" y="5171892"/>
            <a:ext cx="1134216" cy="297087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164D-E385-4537-A90F-469350B5DA52}" type="datetimeFigureOut">
              <a:rPr lang="en-GB" smtClean="0"/>
              <a:t>21/05/2014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0816" y="5171892"/>
            <a:ext cx="1539293" cy="297087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3663" y="5171892"/>
            <a:ext cx="1134216" cy="297087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2BE9-68FC-490F-89C1-8E2F056CF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86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Wendy\Documents\wwn20\Thesis\Chapter6\Figures\CHPI_Au_lith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2" y="-72217"/>
            <a:ext cx="49149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412881" y="4008380"/>
            <a:ext cx="0" cy="18000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3292" y="3336619"/>
            <a:ext cx="0" cy="1800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86832" y="2790031"/>
            <a:ext cx="0" cy="180000"/>
          </a:xfrm>
          <a:prstGeom prst="straightConnector1">
            <a:avLst/>
          </a:prstGeom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8614" y="2213967"/>
            <a:ext cx="0" cy="180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1563" y="138640"/>
            <a:ext cx="0" cy="4860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0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2014-05-21T15:36:54Z</dcterms:created>
  <dcterms:modified xsi:type="dcterms:W3CDTF">2014-05-21T15:44:47Z</dcterms:modified>
</cp:coreProperties>
</file>