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6121400"/>
  <p:notesSz cx="6858000" cy="9144000"/>
  <p:defaultTextStyle>
    <a:defPPr>
      <a:defRPr lang="en-US"/>
    </a:defPPr>
    <a:lvl1pPr marL="0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712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425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9137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849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8561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8274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986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7698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710" y="-84"/>
      </p:cViewPr>
      <p:guideLst>
        <p:guide orient="horz" pos="1928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901602"/>
            <a:ext cx="4896882" cy="1312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7" y="3468794"/>
            <a:ext cx="4032727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8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1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2475" y="230970"/>
            <a:ext cx="816147" cy="4935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1033" y="230970"/>
            <a:ext cx="2355424" cy="4935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3933567"/>
            <a:ext cx="4896882" cy="1215778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2594511"/>
            <a:ext cx="4896882" cy="133905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4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91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8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85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8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9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7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2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034" y="1348976"/>
            <a:ext cx="1585285" cy="38173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2336" y="1348976"/>
            <a:ext cx="1586286" cy="38173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245141"/>
            <a:ext cx="5184934" cy="102023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1370231"/>
            <a:ext cx="2545459" cy="57104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3" y="1941278"/>
            <a:ext cx="2545459" cy="352689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9" y="1370231"/>
            <a:ext cx="2546459" cy="57104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9" y="1941278"/>
            <a:ext cx="2546459" cy="352689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2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6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0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243722"/>
            <a:ext cx="1895342" cy="10372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243723"/>
            <a:ext cx="3220580" cy="522444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2" y="1280960"/>
            <a:ext cx="1895342" cy="4187208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5" y="4284980"/>
            <a:ext cx="3456623" cy="5058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5" y="546959"/>
            <a:ext cx="3456623" cy="3672840"/>
          </a:xfrm>
        </p:spPr>
        <p:txBody>
          <a:bodyPr/>
          <a:lstStyle>
            <a:lvl1pPr marL="0" indent="0">
              <a:buNone/>
              <a:defRPr sz="2400"/>
            </a:lvl1pPr>
            <a:lvl2pPr marL="349712" indent="0">
              <a:buNone/>
              <a:defRPr sz="2100"/>
            </a:lvl2pPr>
            <a:lvl3pPr marL="699425" indent="0">
              <a:buNone/>
              <a:defRPr sz="1800"/>
            </a:lvl3pPr>
            <a:lvl4pPr marL="1049137" indent="0">
              <a:buNone/>
              <a:defRPr sz="1500"/>
            </a:lvl4pPr>
            <a:lvl5pPr marL="1398849" indent="0">
              <a:buNone/>
              <a:defRPr sz="1500"/>
            </a:lvl5pPr>
            <a:lvl6pPr marL="1748561" indent="0">
              <a:buNone/>
              <a:defRPr sz="1500"/>
            </a:lvl6pPr>
            <a:lvl7pPr marL="2098274" indent="0">
              <a:buNone/>
              <a:defRPr sz="1500"/>
            </a:lvl7pPr>
            <a:lvl8pPr marL="2447986" indent="0">
              <a:buNone/>
              <a:defRPr sz="1500"/>
            </a:lvl8pPr>
            <a:lvl9pPr marL="279769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5" y="4790846"/>
            <a:ext cx="3456623" cy="718414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245141"/>
            <a:ext cx="5184934" cy="1020233"/>
          </a:xfrm>
          <a:prstGeom prst="rect">
            <a:avLst/>
          </a:prstGeom>
        </p:spPr>
        <p:txBody>
          <a:bodyPr vert="horz" lIns="69942" tIns="34971" rIns="69942" bIns="349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1428327"/>
            <a:ext cx="5184934" cy="4039841"/>
          </a:xfrm>
          <a:prstGeom prst="rect">
            <a:avLst/>
          </a:prstGeom>
        </p:spPr>
        <p:txBody>
          <a:bodyPr vert="horz" lIns="69942" tIns="34971" rIns="69942" bIns="349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5673632"/>
            <a:ext cx="1344242" cy="325908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CE7D-3CDB-4CD5-999B-A66BEB0FAA33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6" y="5673632"/>
            <a:ext cx="1824329" cy="325908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5673632"/>
            <a:ext cx="1344242" cy="325908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7606-9838-4F2F-8F3F-087A26009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7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42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284" indent="-262284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282" indent="-218570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4281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93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705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3418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130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842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554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712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425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37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849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8561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8274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986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98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Wendy\Documents\wwn20\Thesis\Chapter6\Figures\Au_anneal_AF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57"/>
            <a:ext cx="5715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Wendy\Documents\wwn20\Data\PbI4_metal_island_film\Images\2011\11 - November\111130-Au\9\x100-df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26231" r="27087" b="26230"/>
          <a:stretch/>
        </p:blipFill>
        <p:spPr bwMode="auto">
          <a:xfrm>
            <a:off x="4060165" y="2009029"/>
            <a:ext cx="871202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Wendy\Documents\wwn20\Data\PbI4_metal_island_film\Images\2011\11 - November\111130-Au\4\x100-df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8" t="26231" r="27649" b="26230"/>
          <a:stretch/>
        </p:blipFill>
        <p:spPr bwMode="auto">
          <a:xfrm>
            <a:off x="4060165" y="3816151"/>
            <a:ext cx="871202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Wendy\Documents\wwn20\Data\PbI4_metal_island_film\Images\2011\11 - November\111130-Au\14\x100-df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1" t="22905" r="35625" b="29556"/>
          <a:stretch/>
        </p:blipFill>
        <p:spPr bwMode="auto">
          <a:xfrm>
            <a:off x="4060164" y="229363"/>
            <a:ext cx="871203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5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2014-05-16T12:13:47Z</dcterms:created>
  <dcterms:modified xsi:type="dcterms:W3CDTF">2014-05-16T17:33:20Z</dcterms:modified>
</cp:coreProperties>
</file>