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06" y="-366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5382"/>
            <a:ext cx="7772400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6241"/>
            <a:ext cx="6400800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893"/>
            <a:ext cx="2057400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893"/>
            <a:ext cx="6019800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7274"/>
            <a:ext cx="7772400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7806"/>
            <a:ext cx="7772400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6100"/>
            <a:ext cx="4038600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6100"/>
            <a:ext cx="4038600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721"/>
            <a:ext cx="4040188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3886"/>
            <a:ext cx="4040188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29721"/>
            <a:ext cx="404177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83886"/>
            <a:ext cx="404177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36518"/>
            <a:ext cx="3008313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36518"/>
            <a:ext cx="5111750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243089"/>
            <a:ext cx="3008313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58298"/>
            <a:ext cx="548640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30790"/>
            <a:ext cx="548640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49209"/>
            <a:ext cx="548640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7894"/>
            <a:ext cx="8229600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100"/>
            <a:ext cx="8229600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505895"/>
            <a:ext cx="213360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16/05/2014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505895"/>
            <a:ext cx="289560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505895"/>
            <a:ext cx="213360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7"/>
          <a:stretch/>
        </p:blipFill>
        <p:spPr bwMode="auto">
          <a:xfrm>
            <a:off x="2429175" y="261714"/>
            <a:ext cx="4689143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40" name="Picture 4" descr="C:\Users\Wendy\Documents\wwn20\Data\PbI4_metal_island_film\Images\2012\01 - January\120111-CHPI_Ag_Au\1\x100-bf-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2061048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C:\Users\Wendy\Documents\wwn20\Data\PbI4_metal_island_film\Images\2012\01 - January\120111-CHPI_Ag_Au\4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47127" b="46329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C:\Users\Wendy\Documents\wwn20\Thesis\Chapter6\Figures\CHPI_Au_Spe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t="5930" r="65224" b="68698"/>
          <a:stretch/>
        </p:blipFill>
        <p:spPr bwMode="auto">
          <a:xfrm>
            <a:off x="6706498" y="2166522"/>
            <a:ext cx="2415654" cy="14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7" name="TextBox 46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8" name="TextBox 47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49" name="TextBox 48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29622" y="449932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7816" y="1660420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22568" y="2975172"/>
            <a:ext cx="0" cy="18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2014-05-16T15:09:37Z</dcterms:created>
  <dcterms:modified xsi:type="dcterms:W3CDTF">2014-05-16T18:15:53Z</dcterms:modified>
</cp:coreProperties>
</file>