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6202025" cy="7561263"/>
  <p:notesSz cx="6858000" cy="9144000"/>
  <p:defaultTextStyle>
    <a:defPPr>
      <a:defRPr lang="en-US"/>
    </a:defPPr>
    <a:lvl1pPr marL="0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8942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7884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6826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5768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4710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3652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2594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1536" algn="l" defTabSz="135788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4660"/>
  </p:normalViewPr>
  <p:slideViewPr>
    <p:cSldViewPr>
      <p:cViewPr>
        <p:scale>
          <a:sx n="40" d="100"/>
          <a:sy n="40" d="100"/>
        </p:scale>
        <p:origin x="-1326" y="-726"/>
      </p:cViewPr>
      <p:guideLst>
        <p:guide orient="horz" pos="2382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152" y="2348893"/>
            <a:ext cx="13771721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304" y="4284716"/>
            <a:ext cx="11341418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6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9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46468" y="302802"/>
            <a:ext cx="3645456" cy="64515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101" y="302802"/>
            <a:ext cx="10666333" cy="64515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60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848" y="4858812"/>
            <a:ext cx="13771721" cy="1501751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848" y="3204786"/>
            <a:ext cx="13771721" cy="1654026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894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78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68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57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47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365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259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15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3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101" y="1764295"/>
            <a:ext cx="7155894" cy="499008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6030" y="1764295"/>
            <a:ext cx="7155894" cy="499008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01" y="1692533"/>
            <a:ext cx="7158708" cy="7053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942" indent="0">
              <a:buNone/>
              <a:defRPr sz="3000" b="1"/>
            </a:lvl2pPr>
            <a:lvl3pPr marL="1357884" indent="0">
              <a:buNone/>
              <a:defRPr sz="2700" b="1"/>
            </a:lvl3pPr>
            <a:lvl4pPr marL="2036826" indent="0">
              <a:buNone/>
              <a:defRPr sz="2400" b="1"/>
            </a:lvl4pPr>
            <a:lvl5pPr marL="2715768" indent="0">
              <a:buNone/>
              <a:defRPr sz="2400" b="1"/>
            </a:lvl5pPr>
            <a:lvl6pPr marL="3394710" indent="0">
              <a:buNone/>
              <a:defRPr sz="2400" b="1"/>
            </a:lvl6pPr>
            <a:lvl7pPr marL="4073652" indent="0">
              <a:buNone/>
              <a:defRPr sz="2400" b="1"/>
            </a:lvl7pPr>
            <a:lvl8pPr marL="4752594" indent="0">
              <a:buNone/>
              <a:defRPr sz="2400" b="1"/>
            </a:lvl8pPr>
            <a:lvl9pPr marL="543153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" y="2397901"/>
            <a:ext cx="7158708" cy="435647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5" y="1692533"/>
            <a:ext cx="7161520" cy="7053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942" indent="0">
              <a:buNone/>
              <a:defRPr sz="3000" b="1"/>
            </a:lvl2pPr>
            <a:lvl3pPr marL="1357884" indent="0">
              <a:buNone/>
              <a:defRPr sz="2700" b="1"/>
            </a:lvl3pPr>
            <a:lvl4pPr marL="2036826" indent="0">
              <a:buNone/>
              <a:defRPr sz="2400" b="1"/>
            </a:lvl4pPr>
            <a:lvl5pPr marL="2715768" indent="0">
              <a:buNone/>
              <a:defRPr sz="2400" b="1"/>
            </a:lvl5pPr>
            <a:lvl6pPr marL="3394710" indent="0">
              <a:buNone/>
              <a:defRPr sz="2400" b="1"/>
            </a:lvl6pPr>
            <a:lvl7pPr marL="4073652" indent="0">
              <a:buNone/>
              <a:defRPr sz="2400" b="1"/>
            </a:lvl7pPr>
            <a:lvl8pPr marL="4752594" indent="0">
              <a:buNone/>
              <a:defRPr sz="2400" b="1"/>
            </a:lvl8pPr>
            <a:lvl9pPr marL="543153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5" y="2397901"/>
            <a:ext cx="7161520" cy="435647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1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6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2" y="301050"/>
            <a:ext cx="5330355" cy="128121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42" y="301051"/>
            <a:ext cx="9057382" cy="645332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102" y="1582265"/>
            <a:ext cx="5330355" cy="5172114"/>
          </a:xfrm>
        </p:spPr>
        <p:txBody>
          <a:bodyPr/>
          <a:lstStyle>
            <a:lvl1pPr marL="0" indent="0">
              <a:buNone/>
              <a:defRPr sz="2100"/>
            </a:lvl1pPr>
            <a:lvl2pPr marL="678942" indent="0">
              <a:buNone/>
              <a:defRPr sz="1800"/>
            </a:lvl2pPr>
            <a:lvl3pPr marL="1357884" indent="0">
              <a:buNone/>
              <a:defRPr sz="1500"/>
            </a:lvl3pPr>
            <a:lvl4pPr marL="2036826" indent="0">
              <a:buNone/>
              <a:defRPr sz="1300"/>
            </a:lvl4pPr>
            <a:lvl5pPr marL="2715768" indent="0">
              <a:buNone/>
              <a:defRPr sz="1300"/>
            </a:lvl5pPr>
            <a:lvl6pPr marL="3394710" indent="0">
              <a:buNone/>
              <a:defRPr sz="1300"/>
            </a:lvl6pPr>
            <a:lvl7pPr marL="4073652" indent="0">
              <a:buNone/>
              <a:defRPr sz="1300"/>
            </a:lvl7pPr>
            <a:lvl8pPr marL="4752594" indent="0">
              <a:buNone/>
              <a:defRPr sz="1300"/>
            </a:lvl8pPr>
            <a:lvl9pPr marL="54315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6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710" y="5292884"/>
            <a:ext cx="9721215" cy="62485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710" y="675613"/>
            <a:ext cx="9721215" cy="4536758"/>
          </a:xfrm>
        </p:spPr>
        <p:txBody>
          <a:bodyPr/>
          <a:lstStyle>
            <a:lvl1pPr marL="0" indent="0">
              <a:buNone/>
              <a:defRPr sz="4800"/>
            </a:lvl1pPr>
            <a:lvl2pPr marL="678942" indent="0">
              <a:buNone/>
              <a:defRPr sz="4200"/>
            </a:lvl2pPr>
            <a:lvl3pPr marL="1357884" indent="0">
              <a:buNone/>
              <a:defRPr sz="3600"/>
            </a:lvl3pPr>
            <a:lvl4pPr marL="2036826" indent="0">
              <a:buNone/>
              <a:defRPr sz="3000"/>
            </a:lvl4pPr>
            <a:lvl5pPr marL="2715768" indent="0">
              <a:buNone/>
              <a:defRPr sz="3000"/>
            </a:lvl5pPr>
            <a:lvl6pPr marL="3394710" indent="0">
              <a:buNone/>
              <a:defRPr sz="3000"/>
            </a:lvl6pPr>
            <a:lvl7pPr marL="4073652" indent="0">
              <a:buNone/>
              <a:defRPr sz="3000"/>
            </a:lvl7pPr>
            <a:lvl8pPr marL="4752594" indent="0">
              <a:buNone/>
              <a:defRPr sz="3000"/>
            </a:lvl8pPr>
            <a:lvl9pPr marL="5431536" indent="0">
              <a:buNone/>
              <a:defRPr sz="3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710" y="5917739"/>
            <a:ext cx="9721215" cy="887398"/>
          </a:xfrm>
        </p:spPr>
        <p:txBody>
          <a:bodyPr/>
          <a:lstStyle>
            <a:lvl1pPr marL="0" indent="0">
              <a:buNone/>
              <a:defRPr sz="2100"/>
            </a:lvl1pPr>
            <a:lvl2pPr marL="678942" indent="0">
              <a:buNone/>
              <a:defRPr sz="1800"/>
            </a:lvl2pPr>
            <a:lvl3pPr marL="1357884" indent="0">
              <a:buNone/>
              <a:defRPr sz="1500"/>
            </a:lvl3pPr>
            <a:lvl4pPr marL="2036826" indent="0">
              <a:buNone/>
              <a:defRPr sz="1300"/>
            </a:lvl4pPr>
            <a:lvl5pPr marL="2715768" indent="0">
              <a:buNone/>
              <a:defRPr sz="1300"/>
            </a:lvl5pPr>
            <a:lvl6pPr marL="3394710" indent="0">
              <a:buNone/>
              <a:defRPr sz="1300"/>
            </a:lvl6pPr>
            <a:lvl7pPr marL="4073652" indent="0">
              <a:buNone/>
              <a:defRPr sz="1300"/>
            </a:lvl7pPr>
            <a:lvl8pPr marL="4752594" indent="0">
              <a:buNone/>
              <a:defRPr sz="1300"/>
            </a:lvl8pPr>
            <a:lvl9pPr marL="54315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7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101" y="302801"/>
            <a:ext cx="14581823" cy="1260211"/>
          </a:xfrm>
          <a:prstGeom prst="rect">
            <a:avLst/>
          </a:prstGeom>
        </p:spPr>
        <p:txBody>
          <a:bodyPr vert="horz" lIns="135788" tIns="67894" rIns="135788" bIns="67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01" y="1764295"/>
            <a:ext cx="14581823" cy="4990084"/>
          </a:xfrm>
          <a:prstGeom prst="rect">
            <a:avLst/>
          </a:prstGeom>
        </p:spPr>
        <p:txBody>
          <a:bodyPr vert="horz" lIns="135788" tIns="67894" rIns="135788" bIns="67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101" y="7008171"/>
            <a:ext cx="3780473" cy="402567"/>
          </a:xfrm>
          <a:prstGeom prst="rect">
            <a:avLst/>
          </a:prstGeom>
        </p:spPr>
        <p:txBody>
          <a:bodyPr vert="horz" lIns="135788" tIns="67894" rIns="135788" bIns="67894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E928-AF54-4AF7-BE8F-2AFA07936728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5692" y="7008171"/>
            <a:ext cx="5130641" cy="402567"/>
          </a:xfrm>
          <a:prstGeom prst="rect">
            <a:avLst/>
          </a:prstGeom>
        </p:spPr>
        <p:txBody>
          <a:bodyPr vert="horz" lIns="135788" tIns="67894" rIns="135788" bIns="67894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1451" y="7008171"/>
            <a:ext cx="3780473" cy="402567"/>
          </a:xfrm>
          <a:prstGeom prst="rect">
            <a:avLst/>
          </a:prstGeom>
        </p:spPr>
        <p:txBody>
          <a:bodyPr vert="horz" lIns="135788" tIns="67894" rIns="135788" bIns="67894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0AAB-33EE-4AE3-8BD9-B43F9A9E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7884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207" indent="-509207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281" indent="-424339" algn="l" defTabSz="1357884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7355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6297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5239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4181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3123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2065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1007" indent="-339471" algn="l" defTabSz="1357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8942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7884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6826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5768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3652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2594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1536" algn="l" defTabSz="135788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71628"/>
              </p:ext>
            </p:extLst>
          </p:nvPr>
        </p:nvGraphicFramePr>
        <p:xfrm>
          <a:off x="1" y="0"/>
          <a:ext cx="16202931" cy="7561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195"/>
                <a:gridCol w="5148912"/>
                <a:gridCol w="5148912"/>
                <a:gridCol w="5148912"/>
              </a:tblGrid>
              <a:tr h="746794">
                <a:tc>
                  <a:txBody>
                    <a:bodyPr/>
                    <a:lstStyle/>
                    <a:p>
                      <a:endParaRPr lang="en-GB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8nm</a:t>
                      </a:r>
                      <a:endParaRPr lang="en-GB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15nm</a:t>
                      </a:r>
                      <a:endParaRPr lang="en-GB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30nm</a:t>
                      </a:r>
                      <a:endParaRPr lang="en-GB" sz="4000" b="1" dirty="0"/>
                    </a:p>
                  </a:txBody>
                  <a:tcPr anchor="ctr"/>
                </a:tc>
              </a:tr>
              <a:tr h="3407234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As-deposited</a:t>
                      </a:r>
                      <a:endParaRPr lang="en-GB" sz="4000" b="1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407234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 smtClean="0"/>
                        <a:t>Annealed</a:t>
                      </a:r>
                      <a:endParaRPr lang="en-GB" sz="4000" b="1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4" descr="C:\Users\Wendy\Documents\wwn20\Data\PbI4_metal_island_film\SEM\2011\12 - December\111213-Ag\Unannealed\15.02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3" t="38282" r="19872" b="20841"/>
          <a:stretch/>
        </p:blipFill>
        <p:spPr bwMode="auto">
          <a:xfrm>
            <a:off x="901031" y="847290"/>
            <a:ext cx="4852837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4716636" y="3807410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6596" y="3221697"/>
            <a:ext cx="1669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 smtClean="0">
                <a:solidFill>
                  <a:schemeClr val="bg1"/>
                </a:solidFill>
              </a:rPr>
              <a:t>200nm</a:t>
            </a:r>
            <a:endParaRPr lang="en-GB" sz="3500" b="1" dirty="0">
              <a:solidFill>
                <a:schemeClr val="bg1"/>
              </a:solidFill>
            </a:endParaRPr>
          </a:p>
        </p:txBody>
      </p:sp>
      <p:pic>
        <p:nvPicPr>
          <p:cNvPr id="32" name="Picture 7" descr="C:\Users\Wendy\Documents\wwn20\Data\PbI4_metal_island_film\SEM\2011\12 - December\111213-Ag\Annealed\14.00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" t="561" r="794" b="13820"/>
          <a:stretch/>
        </p:blipFill>
        <p:spPr bwMode="auto">
          <a:xfrm>
            <a:off x="872249" y="4255004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Wendy\Documents\wwn20\Data\PbI4_metal_island_film\SEM\2011\12 - December\111213-Ag\Unannealed\10.01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2" t="2669" r="27799" b="37998"/>
          <a:stretch/>
        </p:blipFill>
        <p:spPr bwMode="auto">
          <a:xfrm>
            <a:off x="6026428" y="847291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4716636" y="7213133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73220" y="3796799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C:\Users\Wendy\Documents\wwn20\Data\PbI4_metal_island_film\SEM\2011\12 - December\111213-Ag\Annealed\9.00.t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21" t="21286" b="16093"/>
          <a:stretch/>
        </p:blipFill>
        <p:spPr bwMode="auto">
          <a:xfrm>
            <a:off x="6026428" y="4255004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Wendy\Documents\wwn20\Data\PbI4_metal_island_film\SEM\2011\12 - December\111213-Ag\Unannealed\5.01.ti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8358" r="12111" b="25716"/>
          <a:stretch/>
        </p:blipFill>
        <p:spPr bwMode="auto">
          <a:xfrm>
            <a:off x="11183708" y="847291"/>
            <a:ext cx="4910400" cy="32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/>
          <p:cNvCxnSpPr/>
          <p:nvPr/>
        </p:nvCxnSpPr>
        <p:spPr>
          <a:xfrm>
            <a:off x="9973220" y="7213133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5" descr="C:\Users\Wendy\Documents\wwn20\Data\PbI4_metal_island_film\SEM\2011\12 - December\111213-Ag\Annealed\4.01.tif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62" t="20890" r="24716" b="26370"/>
          <a:stretch/>
        </p:blipFill>
        <p:spPr bwMode="auto">
          <a:xfrm>
            <a:off x="11183708" y="4253623"/>
            <a:ext cx="49104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/>
        </p:nvCxnSpPr>
        <p:spPr>
          <a:xfrm>
            <a:off x="15085788" y="3796799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941772" y="7213133"/>
            <a:ext cx="64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2250" y="847291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(a)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26428" y="847291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(b)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83708" y="84729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(c)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2250" y="4253623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(d)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26428" y="4253623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(e)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83708" y="4255004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(f)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</cp:revision>
  <dcterms:created xsi:type="dcterms:W3CDTF">2014-05-16T12:30:05Z</dcterms:created>
  <dcterms:modified xsi:type="dcterms:W3CDTF">2014-05-16T15:07:51Z</dcterms:modified>
</cp:coreProperties>
</file>