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5761038" cy="6121400"/>
  <p:notesSz cx="6858000" cy="9144000"/>
  <p:defaultTextStyle>
    <a:defPPr>
      <a:defRPr lang="en-US"/>
    </a:defPPr>
    <a:lvl1pPr marL="0" algn="l" defTabSz="6994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9712" algn="l" defTabSz="6994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99425" algn="l" defTabSz="6994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49137" algn="l" defTabSz="6994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98849" algn="l" defTabSz="6994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48561" algn="l" defTabSz="6994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98274" algn="l" defTabSz="6994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47986" algn="l" defTabSz="6994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97698" algn="l" defTabSz="6994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986" y="-324"/>
      </p:cViewPr>
      <p:guideLst>
        <p:guide orient="horz" pos="1928"/>
        <p:guide pos="18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2A6DF-4F54-4B96-AAB5-F3AE5FC10E8E}" type="datetimeFigureOut">
              <a:rPr lang="en-GB" smtClean="0"/>
              <a:t>16/05/2014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16100" y="685800"/>
            <a:ext cx="32258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FEEF-76B2-4C85-8CE8-B0344E5C40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058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9942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9712" algn="l" defTabSz="69942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99425" algn="l" defTabSz="69942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49137" algn="l" defTabSz="69942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98849" algn="l" defTabSz="69942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48561" algn="l" defTabSz="69942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98274" algn="l" defTabSz="69942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47986" algn="l" defTabSz="69942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97698" algn="l" defTabSz="69942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16100" y="685800"/>
            <a:ext cx="32258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CFEEF-76B2-4C85-8CE8-B0344E5C405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872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2078" y="1901602"/>
            <a:ext cx="4896882" cy="13121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4157" y="3468794"/>
            <a:ext cx="4032727" cy="15643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9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99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491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98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48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98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47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97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E5B8-D1A4-41AB-8567-D5543943CA67}" type="datetimeFigureOut">
              <a:rPr lang="en-GB" smtClean="0"/>
              <a:t>16/05/2014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90F4-2DBA-412B-B8C5-E03FBB0D32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005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E5B8-D1A4-41AB-8567-D5543943CA67}" type="datetimeFigureOut">
              <a:rPr lang="en-GB" smtClean="0"/>
              <a:t>16/05/2014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90F4-2DBA-412B-B8C5-E03FBB0D32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83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32475" y="230970"/>
            <a:ext cx="816147" cy="4935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1033" y="230970"/>
            <a:ext cx="2355424" cy="4935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E5B8-D1A4-41AB-8567-D5543943CA67}" type="datetimeFigureOut">
              <a:rPr lang="en-GB" smtClean="0"/>
              <a:t>16/05/2014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90F4-2DBA-412B-B8C5-E03FBB0D32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666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E5B8-D1A4-41AB-8567-D5543943CA67}" type="datetimeFigureOut">
              <a:rPr lang="en-GB" smtClean="0"/>
              <a:t>16/05/2014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90F4-2DBA-412B-B8C5-E03FBB0D32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090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082" y="3933567"/>
            <a:ext cx="4896882" cy="1215778"/>
          </a:xfrm>
        </p:spPr>
        <p:txBody>
          <a:bodyPr anchor="t"/>
          <a:lstStyle>
            <a:lvl1pPr algn="l">
              <a:defRPr sz="31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082" y="2594511"/>
            <a:ext cx="4896882" cy="1339056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97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9942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4913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9884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4856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9827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4798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9769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E5B8-D1A4-41AB-8567-D5543943CA67}" type="datetimeFigureOut">
              <a:rPr lang="en-GB" smtClean="0"/>
              <a:t>16/05/2014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90F4-2DBA-412B-B8C5-E03FBB0D32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782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1034" y="1348976"/>
            <a:ext cx="1585285" cy="381737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62336" y="1348976"/>
            <a:ext cx="1586286" cy="381737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E5B8-D1A4-41AB-8567-D5543943CA67}" type="datetimeFigureOut">
              <a:rPr lang="en-GB" smtClean="0"/>
              <a:t>16/05/2014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90F4-2DBA-412B-B8C5-E03FBB0D32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207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052" y="245141"/>
            <a:ext cx="5184934" cy="102023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053" y="1370231"/>
            <a:ext cx="2545459" cy="57104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9712" indent="0">
              <a:buNone/>
              <a:defRPr sz="1500" b="1"/>
            </a:lvl2pPr>
            <a:lvl3pPr marL="699425" indent="0">
              <a:buNone/>
              <a:defRPr sz="1400" b="1"/>
            </a:lvl3pPr>
            <a:lvl4pPr marL="1049137" indent="0">
              <a:buNone/>
              <a:defRPr sz="1200" b="1"/>
            </a:lvl4pPr>
            <a:lvl5pPr marL="1398849" indent="0">
              <a:buNone/>
              <a:defRPr sz="1200" b="1"/>
            </a:lvl5pPr>
            <a:lvl6pPr marL="1748561" indent="0">
              <a:buNone/>
              <a:defRPr sz="1200" b="1"/>
            </a:lvl6pPr>
            <a:lvl7pPr marL="2098274" indent="0">
              <a:buNone/>
              <a:defRPr sz="1200" b="1"/>
            </a:lvl7pPr>
            <a:lvl8pPr marL="2447986" indent="0">
              <a:buNone/>
              <a:defRPr sz="1200" b="1"/>
            </a:lvl8pPr>
            <a:lvl9pPr marL="2797698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8053" y="1941278"/>
            <a:ext cx="2545459" cy="352689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26529" y="1370231"/>
            <a:ext cx="2546459" cy="57104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9712" indent="0">
              <a:buNone/>
              <a:defRPr sz="1500" b="1"/>
            </a:lvl2pPr>
            <a:lvl3pPr marL="699425" indent="0">
              <a:buNone/>
              <a:defRPr sz="1400" b="1"/>
            </a:lvl3pPr>
            <a:lvl4pPr marL="1049137" indent="0">
              <a:buNone/>
              <a:defRPr sz="1200" b="1"/>
            </a:lvl4pPr>
            <a:lvl5pPr marL="1398849" indent="0">
              <a:buNone/>
              <a:defRPr sz="1200" b="1"/>
            </a:lvl5pPr>
            <a:lvl6pPr marL="1748561" indent="0">
              <a:buNone/>
              <a:defRPr sz="1200" b="1"/>
            </a:lvl6pPr>
            <a:lvl7pPr marL="2098274" indent="0">
              <a:buNone/>
              <a:defRPr sz="1200" b="1"/>
            </a:lvl7pPr>
            <a:lvl8pPr marL="2447986" indent="0">
              <a:buNone/>
              <a:defRPr sz="1200" b="1"/>
            </a:lvl8pPr>
            <a:lvl9pPr marL="2797698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26529" y="1941278"/>
            <a:ext cx="2546459" cy="352689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E5B8-D1A4-41AB-8567-D5543943CA67}" type="datetimeFigureOut">
              <a:rPr lang="en-GB" smtClean="0"/>
              <a:t>16/05/2014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90F4-2DBA-412B-B8C5-E03FBB0D32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09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E5B8-D1A4-41AB-8567-D5543943CA67}" type="datetimeFigureOut">
              <a:rPr lang="en-GB" smtClean="0"/>
              <a:t>16/05/2014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90F4-2DBA-412B-B8C5-E03FBB0D32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930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E5B8-D1A4-41AB-8567-D5543943CA67}" type="datetimeFigureOut">
              <a:rPr lang="en-GB" smtClean="0"/>
              <a:t>16/05/2014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90F4-2DBA-412B-B8C5-E03FBB0D32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827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052" y="243722"/>
            <a:ext cx="1895342" cy="10372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2406" y="243723"/>
            <a:ext cx="3220580" cy="522444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8052" y="1280960"/>
            <a:ext cx="1895342" cy="4187208"/>
          </a:xfrm>
        </p:spPr>
        <p:txBody>
          <a:bodyPr/>
          <a:lstStyle>
            <a:lvl1pPr marL="0" indent="0">
              <a:buNone/>
              <a:defRPr sz="1100"/>
            </a:lvl1pPr>
            <a:lvl2pPr marL="349712" indent="0">
              <a:buNone/>
              <a:defRPr sz="900"/>
            </a:lvl2pPr>
            <a:lvl3pPr marL="699425" indent="0">
              <a:buNone/>
              <a:defRPr sz="800"/>
            </a:lvl3pPr>
            <a:lvl4pPr marL="1049137" indent="0">
              <a:buNone/>
              <a:defRPr sz="700"/>
            </a:lvl4pPr>
            <a:lvl5pPr marL="1398849" indent="0">
              <a:buNone/>
              <a:defRPr sz="700"/>
            </a:lvl5pPr>
            <a:lvl6pPr marL="1748561" indent="0">
              <a:buNone/>
              <a:defRPr sz="700"/>
            </a:lvl6pPr>
            <a:lvl7pPr marL="2098274" indent="0">
              <a:buNone/>
              <a:defRPr sz="700"/>
            </a:lvl7pPr>
            <a:lvl8pPr marL="2447986" indent="0">
              <a:buNone/>
              <a:defRPr sz="700"/>
            </a:lvl8pPr>
            <a:lvl9pPr marL="2797698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E5B8-D1A4-41AB-8567-D5543943CA67}" type="datetimeFigureOut">
              <a:rPr lang="en-GB" smtClean="0"/>
              <a:t>16/05/2014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90F4-2DBA-412B-B8C5-E03FBB0D32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847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205" y="4284980"/>
            <a:ext cx="3456623" cy="505866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29205" y="546959"/>
            <a:ext cx="3456623" cy="3672840"/>
          </a:xfrm>
        </p:spPr>
        <p:txBody>
          <a:bodyPr/>
          <a:lstStyle>
            <a:lvl1pPr marL="0" indent="0">
              <a:buNone/>
              <a:defRPr sz="2400"/>
            </a:lvl1pPr>
            <a:lvl2pPr marL="349712" indent="0">
              <a:buNone/>
              <a:defRPr sz="2100"/>
            </a:lvl2pPr>
            <a:lvl3pPr marL="699425" indent="0">
              <a:buNone/>
              <a:defRPr sz="1800"/>
            </a:lvl3pPr>
            <a:lvl4pPr marL="1049137" indent="0">
              <a:buNone/>
              <a:defRPr sz="1500"/>
            </a:lvl4pPr>
            <a:lvl5pPr marL="1398849" indent="0">
              <a:buNone/>
              <a:defRPr sz="1500"/>
            </a:lvl5pPr>
            <a:lvl6pPr marL="1748561" indent="0">
              <a:buNone/>
              <a:defRPr sz="1500"/>
            </a:lvl6pPr>
            <a:lvl7pPr marL="2098274" indent="0">
              <a:buNone/>
              <a:defRPr sz="1500"/>
            </a:lvl7pPr>
            <a:lvl8pPr marL="2447986" indent="0">
              <a:buNone/>
              <a:defRPr sz="1500"/>
            </a:lvl8pPr>
            <a:lvl9pPr marL="2797698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9205" y="4790846"/>
            <a:ext cx="3456623" cy="718414"/>
          </a:xfrm>
        </p:spPr>
        <p:txBody>
          <a:bodyPr/>
          <a:lstStyle>
            <a:lvl1pPr marL="0" indent="0">
              <a:buNone/>
              <a:defRPr sz="1100"/>
            </a:lvl1pPr>
            <a:lvl2pPr marL="349712" indent="0">
              <a:buNone/>
              <a:defRPr sz="900"/>
            </a:lvl2pPr>
            <a:lvl3pPr marL="699425" indent="0">
              <a:buNone/>
              <a:defRPr sz="800"/>
            </a:lvl3pPr>
            <a:lvl4pPr marL="1049137" indent="0">
              <a:buNone/>
              <a:defRPr sz="700"/>
            </a:lvl4pPr>
            <a:lvl5pPr marL="1398849" indent="0">
              <a:buNone/>
              <a:defRPr sz="700"/>
            </a:lvl5pPr>
            <a:lvl6pPr marL="1748561" indent="0">
              <a:buNone/>
              <a:defRPr sz="700"/>
            </a:lvl6pPr>
            <a:lvl7pPr marL="2098274" indent="0">
              <a:buNone/>
              <a:defRPr sz="700"/>
            </a:lvl7pPr>
            <a:lvl8pPr marL="2447986" indent="0">
              <a:buNone/>
              <a:defRPr sz="700"/>
            </a:lvl8pPr>
            <a:lvl9pPr marL="2797698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E5B8-D1A4-41AB-8567-D5543943CA67}" type="datetimeFigureOut">
              <a:rPr lang="en-GB" smtClean="0"/>
              <a:t>16/05/2014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90F4-2DBA-412B-B8C5-E03FBB0D32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03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8052" y="245141"/>
            <a:ext cx="5184934" cy="1020233"/>
          </a:xfrm>
          <a:prstGeom prst="rect">
            <a:avLst/>
          </a:prstGeom>
        </p:spPr>
        <p:txBody>
          <a:bodyPr vert="horz" lIns="69942" tIns="34971" rIns="69942" bIns="3497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052" y="1428327"/>
            <a:ext cx="5184934" cy="4039841"/>
          </a:xfrm>
          <a:prstGeom prst="rect">
            <a:avLst/>
          </a:prstGeom>
        </p:spPr>
        <p:txBody>
          <a:bodyPr vert="horz" lIns="69942" tIns="34971" rIns="69942" bIns="3497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8052" y="5673632"/>
            <a:ext cx="1344242" cy="325908"/>
          </a:xfrm>
          <a:prstGeom prst="rect">
            <a:avLst/>
          </a:prstGeom>
        </p:spPr>
        <p:txBody>
          <a:bodyPr vert="horz" lIns="69942" tIns="34971" rIns="69942" bIns="34971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7E5B8-D1A4-41AB-8567-D5543943CA67}" type="datetimeFigureOut">
              <a:rPr lang="en-GB" smtClean="0"/>
              <a:t>16/05/2014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356" y="5673632"/>
            <a:ext cx="1824329" cy="325908"/>
          </a:xfrm>
          <a:prstGeom prst="rect">
            <a:avLst/>
          </a:prstGeom>
        </p:spPr>
        <p:txBody>
          <a:bodyPr vert="horz" lIns="69942" tIns="34971" rIns="69942" bIns="34971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28744" y="5673632"/>
            <a:ext cx="1344242" cy="325908"/>
          </a:xfrm>
          <a:prstGeom prst="rect">
            <a:avLst/>
          </a:prstGeom>
        </p:spPr>
        <p:txBody>
          <a:bodyPr vert="horz" lIns="69942" tIns="34971" rIns="69942" bIns="34971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E90F4-2DBA-412B-B8C5-E03FBB0D32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9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99425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2284" indent="-262284" algn="l" defTabSz="6994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68282" indent="-218570" algn="l" defTabSz="699425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74281" indent="-174856" algn="l" defTabSz="69942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23993" indent="-174856" algn="l" defTabSz="699425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73705" indent="-174856" algn="l" defTabSz="699425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23418" indent="-174856" algn="l" defTabSz="69942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73130" indent="-174856" algn="l" defTabSz="69942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22842" indent="-174856" algn="l" defTabSz="69942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72554" indent="-174856" algn="l" defTabSz="69942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4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9712" algn="l" defTabSz="6994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99425" algn="l" defTabSz="6994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49137" algn="l" defTabSz="6994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98849" algn="l" defTabSz="6994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48561" algn="l" defTabSz="6994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98274" algn="l" defTabSz="6994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47986" algn="l" defTabSz="6994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97698" algn="l" defTabSz="6994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microsoft.com/office/2007/relationships/hdphoto" Target="../media/hdphoto1.wdp"/><Relationship Id="rId4" Type="http://schemas.openxmlformats.org/officeDocument/2006/relationships/image" Target="../media/image2.jpeg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Wendy\Documents\wwn20\Thesis\Chapter6\Figures\Ag_anneal_AF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20215"/>
            <a:ext cx="5715000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Wendy\Documents\wwn20\Data\PbI4_metal_island_film\Images\2011\12 - December\111213-Ag\8nm\13-x100-df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163" t="25855" r="19463" b="26740"/>
          <a:stretch/>
        </p:blipFill>
        <p:spPr bwMode="auto">
          <a:xfrm>
            <a:off x="3384575" y="275402"/>
            <a:ext cx="871200" cy="682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Wendy\Documents\wwn20\Data\PbI4_metal_island_film\Images\2011\12 - December\111213-Ag\15nm\9-x100-df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5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212" t="26250" r="28413" b="26249"/>
          <a:stretch/>
        </p:blipFill>
        <p:spPr bwMode="auto">
          <a:xfrm>
            <a:off x="3384575" y="2050888"/>
            <a:ext cx="871200" cy="68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C:\Users\Wendy\Documents\wwn20\Data\PbI4_metal_island_film\Images\2011\12 - December\111213-Ag\30nm\4-x100-df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17" t="26250" r="32307" b="26249"/>
          <a:stretch/>
        </p:blipFill>
        <p:spPr bwMode="auto">
          <a:xfrm>
            <a:off x="3384575" y="3840865"/>
            <a:ext cx="871200" cy="68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986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</Words>
  <Application>Microsoft Office PowerPoint</Application>
  <PresentationFormat>Custom</PresentationFormat>
  <Paragraphs>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2</cp:revision>
  <dcterms:created xsi:type="dcterms:W3CDTF">2014-05-16T17:24:18Z</dcterms:created>
  <dcterms:modified xsi:type="dcterms:W3CDTF">2014-05-16T17:33:46Z</dcterms:modified>
</cp:coreProperties>
</file>