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681075" cy="5400675"/>
  <p:notesSz cx="6858000" cy="9144000"/>
  <p:defaultTextStyle>
    <a:defPPr>
      <a:defRPr lang="en-US"/>
    </a:defPPr>
    <a:lvl1pPr marL="0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895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3790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30685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7580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4475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61370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8265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15160" algn="l" defTabSz="11537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" y="-414"/>
      </p:cViewPr>
      <p:guideLst>
        <p:guide orient="horz" pos="1701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1677710"/>
            <a:ext cx="11628914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2" y="3060383"/>
            <a:ext cx="9576753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3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0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6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1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16797" y="136268"/>
            <a:ext cx="3636410" cy="2904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7562" y="136268"/>
            <a:ext cx="10681216" cy="2904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3470435"/>
            <a:ext cx="11628914" cy="10726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2289038"/>
            <a:ext cx="11628914" cy="118139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89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37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306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75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44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613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82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15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7564" y="793851"/>
            <a:ext cx="7158812" cy="224653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4394" y="793851"/>
            <a:ext cx="7158812" cy="224653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5" y="216277"/>
            <a:ext cx="1231296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208902"/>
            <a:ext cx="6044851" cy="5038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895" indent="0">
              <a:buNone/>
              <a:defRPr sz="2500" b="1"/>
            </a:lvl2pPr>
            <a:lvl3pPr marL="1153790" indent="0">
              <a:buNone/>
              <a:defRPr sz="2300" b="1"/>
            </a:lvl3pPr>
            <a:lvl4pPr marL="1730685" indent="0">
              <a:buNone/>
              <a:defRPr sz="2000" b="1"/>
            </a:lvl4pPr>
            <a:lvl5pPr marL="2307580" indent="0">
              <a:buNone/>
              <a:defRPr sz="2000" b="1"/>
            </a:lvl5pPr>
            <a:lvl6pPr marL="2884475" indent="0">
              <a:buNone/>
              <a:defRPr sz="2000" b="1"/>
            </a:lvl6pPr>
            <a:lvl7pPr marL="3461370" indent="0">
              <a:buNone/>
              <a:defRPr sz="2000" b="1"/>
            </a:lvl7pPr>
            <a:lvl8pPr marL="4038265" indent="0">
              <a:buNone/>
              <a:defRPr sz="2000" b="1"/>
            </a:lvl8pPr>
            <a:lvl9pPr marL="461516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1712715"/>
            <a:ext cx="6044851" cy="31116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7" y="1208902"/>
            <a:ext cx="6047226" cy="5038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895" indent="0">
              <a:buNone/>
              <a:defRPr sz="2500" b="1"/>
            </a:lvl2pPr>
            <a:lvl3pPr marL="1153790" indent="0">
              <a:buNone/>
              <a:defRPr sz="2300" b="1"/>
            </a:lvl3pPr>
            <a:lvl4pPr marL="1730685" indent="0">
              <a:buNone/>
              <a:defRPr sz="2000" b="1"/>
            </a:lvl4pPr>
            <a:lvl5pPr marL="2307580" indent="0">
              <a:buNone/>
              <a:defRPr sz="2000" b="1"/>
            </a:lvl5pPr>
            <a:lvl6pPr marL="2884475" indent="0">
              <a:buNone/>
              <a:defRPr sz="2000" b="1"/>
            </a:lvl6pPr>
            <a:lvl7pPr marL="3461370" indent="0">
              <a:buNone/>
              <a:defRPr sz="2000" b="1"/>
            </a:lvl7pPr>
            <a:lvl8pPr marL="4038265" indent="0">
              <a:buNone/>
              <a:defRPr sz="2000" b="1"/>
            </a:lvl8pPr>
            <a:lvl9pPr marL="461516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7" y="1712715"/>
            <a:ext cx="6047226" cy="31116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215028"/>
            <a:ext cx="4500980" cy="91511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1" y="215028"/>
            <a:ext cx="7648101" cy="460932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4" y="1130141"/>
            <a:ext cx="4500980" cy="3694212"/>
          </a:xfrm>
        </p:spPr>
        <p:txBody>
          <a:bodyPr/>
          <a:lstStyle>
            <a:lvl1pPr marL="0" indent="0">
              <a:buNone/>
              <a:defRPr sz="1800"/>
            </a:lvl1pPr>
            <a:lvl2pPr marL="576895" indent="0">
              <a:buNone/>
              <a:defRPr sz="1500"/>
            </a:lvl2pPr>
            <a:lvl3pPr marL="1153790" indent="0">
              <a:buNone/>
              <a:defRPr sz="1300"/>
            </a:lvl3pPr>
            <a:lvl4pPr marL="1730685" indent="0">
              <a:buNone/>
              <a:defRPr sz="1100"/>
            </a:lvl4pPr>
            <a:lvl5pPr marL="2307580" indent="0">
              <a:buNone/>
              <a:defRPr sz="1100"/>
            </a:lvl5pPr>
            <a:lvl6pPr marL="2884475" indent="0">
              <a:buNone/>
              <a:defRPr sz="1100"/>
            </a:lvl6pPr>
            <a:lvl7pPr marL="3461370" indent="0">
              <a:buNone/>
              <a:defRPr sz="1100"/>
            </a:lvl7pPr>
            <a:lvl8pPr marL="4038265" indent="0">
              <a:buNone/>
              <a:defRPr sz="1100"/>
            </a:lvl8pPr>
            <a:lvl9pPr marL="46151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3780474"/>
            <a:ext cx="8208645" cy="4463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482561"/>
            <a:ext cx="8208645" cy="3240405"/>
          </a:xfrm>
        </p:spPr>
        <p:txBody>
          <a:bodyPr/>
          <a:lstStyle>
            <a:lvl1pPr marL="0" indent="0">
              <a:buNone/>
              <a:defRPr sz="4000"/>
            </a:lvl1pPr>
            <a:lvl2pPr marL="576895" indent="0">
              <a:buNone/>
              <a:defRPr sz="3500"/>
            </a:lvl2pPr>
            <a:lvl3pPr marL="1153790" indent="0">
              <a:buNone/>
              <a:defRPr sz="3000"/>
            </a:lvl3pPr>
            <a:lvl4pPr marL="1730685" indent="0">
              <a:buNone/>
              <a:defRPr sz="2500"/>
            </a:lvl4pPr>
            <a:lvl5pPr marL="2307580" indent="0">
              <a:buNone/>
              <a:defRPr sz="2500"/>
            </a:lvl5pPr>
            <a:lvl6pPr marL="2884475" indent="0">
              <a:buNone/>
              <a:defRPr sz="2500"/>
            </a:lvl6pPr>
            <a:lvl7pPr marL="3461370" indent="0">
              <a:buNone/>
              <a:defRPr sz="2500"/>
            </a:lvl7pPr>
            <a:lvl8pPr marL="4038265" indent="0">
              <a:buNone/>
              <a:defRPr sz="2500"/>
            </a:lvl8pPr>
            <a:lvl9pPr marL="461516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4226779"/>
            <a:ext cx="8208645" cy="633829"/>
          </a:xfrm>
        </p:spPr>
        <p:txBody>
          <a:bodyPr/>
          <a:lstStyle>
            <a:lvl1pPr marL="0" indent="0">
              <a:buNone/>
              <a:defRPr sz="1800"/>
            </a:lvl1pPr>
            <a:lvl2pPr marL="576895" indent="0">
              <a:buNone/>
              <a:defRPr sz="1500"/>
            </a:lvl2pPr>
            <a:lvl3pPr marL="1153790" indent="0">
              <a:buNone/>
              <a:defRPr sz="1300"/>
            </a:lvl3pPr>
            <a:lvl4pPr marL="1730685" indent="0">
              <a:buNone/>
              <a:defRPr sz="1100"/>
            </a:lvl4pPr>
            <a:lvl5pPr marL="2307580" indent="0">
              <a:buNone/>
              <a:defRPr sz="1100"/>
            </a:lvl5pPr>
            <a:lvl6pPr marL="2884475" indent="0">
              <a:buNone/>
              <a:defRPr sz="1100"/>
            </a:lvl6pPr>
            <a:lvl7pPr marL="3461370" indent="0">
              <a:buNone/>
              <a:defRPr sz="1100"/>
            </a:lvl7pPr>
            <a:lvl8pPr marL="4038265" indent="0">
              <a:buNone/>
              <a:defRPr sz="1100"/>
            </a:lvl8pPr>
            <a:lvl9pPr marL="46151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1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5" y="216277"/>
            <a:ext cx="12312968" cy="900113"/>
          </a:xfrm>
          <a:prstGeom prst="rect">
            <a:avLst/>
          </a:prstGeom>
        </p:spPr>
        <p:txBody>
          <a:bodyPr vert="horz" lIns="115379" tIns="57689" rIns="115379" bIns="57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5" y="1260157"/>
            <a:ext cx="12312968" cy="3564196"/>
          </a:xfrm>
          <a:prstGeom prst="rect">
            <a:avLst/>
          </a:prstGeom>
        </p:spPr>
        <p:txBody>
          <a:bodyPr vert="horz" lIns="115379" tIns="57689" rIns="115379" bIns="57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5" y="5005626"/>
            <a:ext cx="3192251" cy="287536"/>
          </a:xfrm>
          <a:prstGeom prst="rect">
            <a:avLst/>
          </a:prstGeom>
        </p:spPr>
        <p:txBody>
          <a:bodyPr vert="horz" lIns="115379" tIns="57689" rIns="115379" bIns="5768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C193-F22B-47A4-84D6-4FB1A09B847A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7" y="5005626"/>
            <a:ext cx="4332341" cy="287536"/>
          </a:xfrm>
          <a:prstGeom prst="rect">
            <a:avLst/>
          </a:prstGeom>
        </p:spPr>
        <p:txBody>
          <a:bodyPr vert="horz" lIns="115379" tIns="57689" rIns="115379" bIns="5768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2" y="5005626"/>
            <a:ext cx="3192251" cy="287536"/>
          </a:xfrm>
          <a:prstGeom prst="rect">
            <a:avLst/>
          </a:prstGeom>
        </p:spPr>
        <p:txBody>
          <a:bodyPr vert="horz" lIns="115379" tIns="57689" rIns="115379" bIns="5768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DE34-A2BD-4BEC-A950-456772FCB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379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671" indent="-432671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7454" indent="-360559" algn="l" defTabSz="11537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2237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9132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6027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2922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9817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6712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03607" indent="-288447" algn="l" defTabSz="1153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895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3790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685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7580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4475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1370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8265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15160" algn="l" defTabSz="11537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ndy\Documents\wwn20\Thesis\Chapter6\Figures\Ag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7" y="0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Wendy\Documents\wwn20\Thesis\Chapter6\Figures\Ag_anneal_sp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91" y="0"/>
            <a:ext cx="50006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ndy\Documents\wwn20\Thesis\Chapter6\Figures\Ag_anneal_st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662" y="335569"/>
            <a:ext cx="44291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9756" y="-87202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46557" y="-87202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04761" y="-87202"/>
            <a:ext cx="624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30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2014-05-16T18:32:22Z</dcterms:created>
  <dcterms:modified xsi:type="dcterms:W3CDTF">2014-05-20T14:02:43Z</dcterms:modified>
</cp:coreProperties>
</file>