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94042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212" y="-366"/>
      </p:cViewPr>
      <p:guideLst>
        <p:guide orient="horz" pos="18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45382"/>
            <a:ext cx="7772400" cy="127334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66241"/>
            <a:ext cx="6400800" cy="151811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EB20-7BAF-476C-8D39-F3C6F5139B9D}" type="datetimeFigureOut">
              <a:rPr lang="en-GB" smtClean="0"/>
              <a:t>20/05/2014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B604-474F-4275-A999-DC25A8B4A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285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EB20-7BAF-476C-8D39-F3C6F5139B9D}" type="datetimeFigureOut">
              <a:rPr lang="en-GB" smtClean="0"/>
              <a:t>20/05/2014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B604-474F-4275-A999-DC25A8B4A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321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37893"/>
            <a:ext cx="2057400" cy="50686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37893"/>
            <a:ext cx="6019800" cy="50686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EB20-7BAF-476C-8D39-F3C6F5139B9D}" type="datetimeFigureOut">
              <a:rPr lang="en-GB" smtClean="0"/>
              <a:t>20/05/2014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B604-474F-4275-A999-DC25A8B4A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969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EB20-7BAF-476C-8D39-F3C6F5139B9D}" type="datetimeFigureOut">
              <a:rPr lang="en-GB" smtClean="0"/>
              <a:t>20/05/2014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B604-474F-4275-A999-DC25A8B4A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065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817274"/>
            <a:ext cx="7772400" cy="117983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17806"/>
            <a:ext cx="7772400" cy="129946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EB20-7BAF-476C-8D39-F3C6F5139B9D}" type="datetimeFigureOut">
              <a:rPr lang="en-GB" smtClean="0"/>
              <a:t>20/05/2014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B604-474F-4275-A999-DC25A8B4A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0609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86100"/>
            <a:ext cx="4038600" cy="39204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86100"/>
            <a:ext cx="4038600" cy="39204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EB20-7BAF-476C-8D39-F3C6F5139B9D}" type="datetimeFigureOut">
              <a:rPr lang="en-GB" smtClean="0"/>
              <a:t>20/05/2014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B604-474F-4275-A999-DC25A8B4A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477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29721"/>
            <a:ext cx="4040188" cy="5541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83886"/>
            <a:ext cx="4040188" cy="34226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329721"/>
            <a:ext cx="4041775" cy="5541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883886"/>
            <a:ext cx="4041775" cy="34226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EB20-7BAF-476C-8D39-F3C6F5139B9D}" type="datetimeFigureOut">
              <a:rPr lang="en-GB" smtClean="0"/>
              <a:t>20/05/2014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B604-474F-4275-A999-DC25A8B4A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215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EB20-7BAF-476C-8D39-F3C6F5139B9D}" type="datetimeFigureOut">
              <a:rPr lang="en-GB" smtClean="0"/>
              <a:t>20/05/2014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B604-474F-4275-A999-DC25A8B4A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2091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EB20-7BAF-476C-8D39-F3C6F5139B9D}" type="datetimeFigureOut">
              <a:rPr lang="en-GB" smtClean="0"/>
              <a:t>20/05/2014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B604-474F-4275-A999-DC25A8B4A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034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36518"/>
            <a:ext cx="3008313" cy="100657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36518"/>
            <a:ext cx="5111750" cy="50699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243089"/>
            <a:ext cx="3008313" cy="40634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EB20-7BAF-476C-8D39-F3C6F5139B9D}" type="datetimeFigureOut">
              <a:rPr lang="en-GB" smtClean="0"/>
              <a:t>20/05/2014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B604-474F-4275-A999-DC25A8B4A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045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158298"/>
            <a:ext cx="5486400" cy="4909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30790"/>
            <a:ext cx="5486400" cy="356425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649209"/>
            <a:ext cx="5486400" cy="69717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EB20-7BAF-476C-8D39-F3C6F5139B9D}" type="datetimeFigureOut">
              <a:rPr lang="en-GB" smtClean="0"/>
              <a:t>20/05/2014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B604-474F-4275-A999-DC25A8B4A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9827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37894"/>
            <a:ext cx="8229600" cy="990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6100"/>
            <a:ext cx="8229600" cy="39204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505895"/>
            <a:ext cx="2133600" cy="3162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1EB20-7BAF-476C-8D39-F3C6F5139B9D}" type="datetimeFigureOut">
              <a:rPr lang="en-GB" smtClean="0"/>
              <a:t>20/05/2014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505895"/>
            <a:ext cx="2895600" cy="3162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505895"/>
            <a:ext cx="2133600" cy="3162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EB604-474F-4275-A999-DC25A8B4A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274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jpeg"/><Relationship Id="rId7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Users\Wendy\Documents\wwn20\Thesis\Chapter6\Figures\CHPI_Ag_Spec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104" b="68632"/>
          <a:stretch/>
        </p:blipFill>
        <p:spPr bwMode="auto">
          <a:xfrm>
            <a:off x="6516216" y="1834116"/>
            <a:ext cx="2605936" cy="173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Wendy\Documents\wwn20\Thesis\Chapter6\Figures\CHPI_Ag_Spec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07" r="5039"/>
          <a:stretch/>
        </p:blipFill>
        <p:spPr bwMode="auto">
          <a:xfrm>
            <a:off x="2429176" y="261714"/>
            <a:ext cx="4312818" cy="554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Wendy\Documents\wwn20\Data\PbI4_metal_island_film\Images\2012\01 - January\120111-CHPI_Ag_Au\10\x100-bf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7035" b="46237"/>
          <a:stretch/>
        </p:blipFill>
        <p:spPr bwMode="auto">
          <a:xfrm>
            <a:off x="35496" y="4081040"/>
            <a:ext cx="2364346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:\Users\Wendy\Documents\wwn20\Data\PbI4_metal_island_film\Images\2012\01 - January\120111-CHPI_Ag_Au\7\x100-bf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7036" b="46510"/>
          <a:stretch/>
        </p:blipFill>
        <p:spPr bwMode="auto">
          <a:xfrm>
            <a:off x="35496" y="2061048"/>
            <a:ext cx="2364346" cy="17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C:\Users\Wendy\Documents\wwn20\Data\PbI4_metal_island_film\Images\2012\01 - January\120111-CHPI_Ag_Au\13\x100-bf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0491" r="47126" b="25839"/>
          <a:stretch/>
        </p:blipFill>
        <p:spPr bwMode="auto">
          <a:xfrm>
            <a:off x="37194" y="49570"/>
            <a:ext cx="2364346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Straight Connector 37"/>
          <p:cNvCxnSpPr/>
          <p:nvPr/>
        </p:nvCxnSpPr>
        <p:spPr>
          <a:xfrm>
            <a:off x="1691679" y="1746076"/>
            <a:ext cx="5796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580458" y="1371879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10µm</a:t>
            </a:r>
            <a:endParaRPr lang="en-GB" sz="2000" b="1" dirty="0">
              <a:solidFill>
                <a:schemeClr val="bg1"/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1705327" y="3748652"/>
            <a:ext cx="5796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691679" y="5774756"/>
            <a:ext cx="5796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7194" y="49570"/>
            <a:ext cx="6480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(a)</a:t>
            </a:r>
            <a:endParaRPr lang="en-GB" sz="2500" dirty="0"/>
          </a:p>
        </p:txBody>
      </p:sp>
      <p:sp>
        <p:nvSpPr>
          <p:cNvPr id="47" name="TextBox 46"/>
          <p:cNvSpPr txBox="1"/>
          <p:nvPr/>
        </p:nvSpPr>
        <p:spPr>
          <a:xfrm>
            <a:off x="35496" y="2061048"/>
            <a:ext cx="6480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(b)</a:t>
            </a:r>
            <a:endParaRPr lang="en-GB" sz="2500" dirty="0"/>
          </a:p>
        </p:txBody>
      </p:sp>
      <p:sp>
        <p:nvSpPr>
          <p:cNvPr id="48" name="TextBox 47"/>
          <p:cNvSpPr txBox="1"/>
          <p:nvPr/>
        </p:nvSpPr>
        <p:spPr>
          <a:xfrm>
            <a:off x="37194" y="4081040"/>
            <a:ext cx="6480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(c)</a:t>
            </a:r>
            <a:endParaRPr lang="en-GB" sz="2500" dirty="0"/>
          </a:p>
        </p:txBody>
      </p:sp>
      <p:sp>
        <p:nvSpPr>
          <p:cNvPr id="49" name="TextBox 48"/>
          <p:cNvSpPr txBox="1"/>
          <p:nvPr/>
        </p:nvSpPr>
        <p:spPr>
          <a:xfrm>
            <a:off x="2429176" y="89892"/>
            <a:ext cx="6480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(d)</a:t>
            </a:r>
            <a:endParaRPr lang="en-GB" sz="25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929622" y="449932"/>
            <a:ext cx="0" cy="478800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25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13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8</cp:revision>
  <dcterms:created xsi:type="dcterms:W3CDTF">2014-05-16T15:09:37Z</dcterms:created>
  <dcterms:modified xsi:type="dcterms:W3CDTF">2014-05-20T14:35:34Z</dcterms:modified>
</cp:coreProperties>
</file>