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721850" cy="9721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38" y="360"/>
      </p:cViewPr>
      <p:guideLst>
        <p:guide orient="horz" pos="3064"/>
        <p:guide pos="30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139" y="3020075"/>
            <a:ext cx="8263573" cy="20838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278" y="5509049"/>
            <a:ext cx="6805295" cy="248447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28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32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341" y="389328"/>
            <a:ext cx="2187416" cy="82950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6092" y="389328"/>
            <a:ext cx="6400218" cy="8295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96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06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59" y="6247191"/>
            <a:ext cx="8263573" cy="193086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959" y="4120537"/>
            <a:ext cx="8263573" cy="21266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60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93" y="2268433"/>
            <a:ext cx="4293817" cy="64159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940" y="2268433"/>
            <a:ext cx="4293817" cy="64159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7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93" y="2176166"/>
            <a:ext cx="4295505" cy="9069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93" y="3083089"/>
            <a:ext cx="4295505" cy="56013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8573" y="2176166"/>
            <a:ext cx="4297193" cy="9069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8573" y="3083089"/>
            <a:ext cx="4297193" cy="56013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1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09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03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100" y="387076"/>
            <a:ext cx="3198422" cy="16473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973" y="387078"/>
            <a:ext cx="5434784" cy="829732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100" y="2034388"/>
            <a:ext cx="3198422" cy="66500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04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551" y="6805297"/>
            <a:ext cx="5833110" cy="80340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5551" y="868670"/>
            <a:ext cx="5833110" cy="58331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5551" y="7608701"/>
            <a:ext cx="5833110" cy="11409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82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6093" y="389329"/>
            <a:ext cx="8749665" cy="16203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93" y="2268433"/>
            <a:ext cx="8749665" cy="6415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6092" y="9010718"/>
            <a:ext cx="2268432" cy="517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1EB20-7BAF-476C-8D39-F3C6F5139B9D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1632" y="9010718"/>
            <a:ext cx="3078586" cy="517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67326" y="9010718"/>
            <a:ext cx="2268432" cy="517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27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13" descr="C:\Users\Wendy\Documents\wwn20\Thesis\Chapter6\Figures\Ag_CHPI_pro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"/>
          <a:stretch/>
        </p:blipFill>
        <p:spPr bwMode="auto">
          <a:xfrm>
            <a:off x="251520" y="6522621"/>
            <a:ext cx="4495800" cy="315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14" descr="C:\Users\Wendy\Documents\wwn20\Thesis\Chapter6\Figures\Ag_2nm_pro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"/>
          <a:stretch/>
        </p:blipFill>
        <p:spPr bwMode="auto">
          <a:xfrm>
            <a:off x="251520" y="3323223"/>
            <a:ext cx="4495800" cy="315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12" descr="C:\Users\Wendy\Documents\wwn20\Thesis\Chapter6\Figures\CHPI_pro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-12501"/>
            <a:ext cx="449580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Group 100"/>
          <p:cNvGrpSpPr/>
          <p:nvPr/>
        </p:nvGrpSpPr>
        <p:grpSpPr>
          <a:xfrm>
            <a:off x="1259632" y="233109"/>
            <a:ext cx="1656184" cy="1159955"/>
            <a:chOff x="1115616" y="480759"/>
            <a:chExt cx="1656184" cy="1159955"/>
          </a:xfrm>
        </p:grpSpPr>
        <p:pic>
          <p:nvPicPr>
            <p:cNvPr id="102" name="Picture 8" descr="C:\Users\Wendy\Documents\wwn20\Data\PbI4_metal_island_film\Images\2012\02 - February\120229-CHPI_Ag\4\x100-bf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120" b="46698"/>
            <a:stretch/>
          </p:blipFill>
          <p:spPr bwMode="auto">
            <a:xfrm>
              <a:off x="1115616" y="480759"/>
              <a:ext cx="1534365" cy="1159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3" name="Straight Connector 102"/>
            <p:cNvCxnSpPr>
              <a:cxnSpLocks noChangeAspect="1"/>
            </p:cNvCxnSpPr>
            <p:nvPr/>
          </p:nvCxnSpPr>
          <p:spPr>
            <a:xfrm>
              <a:off x="2162944" y="1526402"/>
              <a:ext cx="3767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>
              <a:spLocks noChangeAspect="1"/>
            </p:cNvSpPr>
            <p:nvPr/>
          </p:nvSpPr>
          <p:spPr>
            <a:xfrm>
              <a:off x="1907704" y="1152203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10µm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259632" y="6631563"/>
            <a:ext cx="1536825" cy="1156090"/>
            <a:chOff x="12128810" y="4602145"/>
            <a:chExt cx="1536825" cy="1156090"/>
          </a:xfrm>
        </p:grpSpPr>
        <p:pic>
          <p:nvPicPr>
            <p:cNvPr id="106" name="Picture 15" descr="C:\Users\Wendy\Documents\wwn20\Data\PbI4_metal_island_film\Images\2012\02 - February\120229-CHPI_Ag\4\x100-bf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035" b="46876"/>
            <a:stretch/>
          </p:blipFill>
          <p:spPr bwMode="auto">
            <a:xfrm>
              <a:off x="12128810" y="4602145"/>
              <a:ext cx="1536825" cy="1156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7" name="Straight Connector 106"/>
            <p:cNvCxnSpPr>
              <a:cxnSpLocks noChangeAspect="1"/>
            </p:cNvCxnSpPr>
            <p:nvPr/>
          </p:nvCxnSpPr>
          <p:spPr>
            <a:xfrm>
              <a:off x="13179052" y="5635749"/>
              <a:ext cx="3767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59632" y="3426168"/>
            <a:ext cx="1534366" cy="1170000"/>
            <a:chOff x="1359402" y="3827220"/>
            <a:chExt cx="1534366" cy="1170000"/>
          </a:xfrm>
        </p:grpSpPr>
        <p:pic>
          <p:nvPicPr>
            <p:cNvPr id="109" name="Picture 16" descr="C:\Users\Wendy\Documents\wwn20\Data\PbI4_metal_island_film\Images\2012\02 - February\120229-CHPI_Ag\11\x100-bf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120" b="46237"/>
            <a:stretch/>
          </p:blipFill>
          <p:spPr bwMode="auto">
            <a:xfrm>
              <a:off x="1359402" y="3827220"/>
              <a:ext cx="1534366" cy="11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0" name="Straight Connector 109"/>
            <p:cNvCxnSpPr>
              <a:cxnSpLocks noChangeAspect="1"/>
            </p:cNvCxnSpPr>
            <p:nvPr/>
          </p:nvCxnSpPr>
          <p:spPr>
            <a:xfrm>
              <a:off x="2411760" y="4877569"/>
              <a:ext cx="3767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>
            <a:off x="0" y="-15741"/>
            <a:ext cx="6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(a)</a:t>
            </a:r>
            <a:endParaRPr lang="en-GB" sz="3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0" y="3157920"/>
            <a:ext cx="6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(b)</a:t>
            </a:r>
            <a:endParaRPr lang="en-GB" sz="3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-8706" y="6363315"/>
            <a:ext cx="6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(c)</a:t>
            </a:r>
            <a:endParaRPr lang="en-GB" sz="3000" dirty="0"/>
          </a:p>
        </p:txBody>
      </p:sp>
      <p:pic>
        <p:nvPicPr>
          <p:cNvPr id="116" name="Picture 18" descr="C:\Users\Wendy\Documents\wwn20\Thesis\Chapter6\Figures\Ag_CHPI_spec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021" y="1635324"/>
            <a:ext cx="5303837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" name="Straight Connector 114"/>
          <p:cNvCxnSpPr/>
          <p:nvPr/>
        </p:nvCxnSpPr>
        <p:spPr>
          <a:xfrm>
            <a:off x="6262761" y="1887331"/>
            <a:ext cx="0" cy="54720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500719" y="1501279"/>
            <a:ext cx="6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(d)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93225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13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16</cp:revision>
  <dcterms:created xsi:type="dcterms:W3CDTF">2014-05-16T15:09:37Z</dcterms:created>
  <dcterms:modified xsi:type="dcterms:W3CDTF">2014-05-20T17:24:06Z</dcterms:modified>
</cp:coreProperties>
</file>