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94" y="-168"/>
      </p:cViewPr>
      <p:guideLst>
        <p:guide orient="horz" pos="215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2125004"/>
            <a:ext cx="5508149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9" y="3876308"/>
            <a:ext cx="453612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273940"/>
            <a:ext cx="1458040" cy="58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3" y="273940"/>
            <a:ext cx="4266115" cy="58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4395681"/>
            <a:ext cx="5508149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2899314"/>
            <a:ext cx="5508149" cy="14963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1596126"/>
            <a:ext cx="2862078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1596126"/>
            <a:ext cx="2862078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2" y="1531206"/>
            <a:ext cx="2863203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2" y="2169337"/>
            <a:ext cx="2863203" cy="3941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9" y="1531206"/>
            <a:ext cx="2864328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9" y="2169337"/>
            <a:ext cx="2864328" cy="3941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272357"/>
            <a:ext cx="2131933" cy="1159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272359"/>
            <a:ext cx="3622598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1431446"/>
            <a:ext cx="2131933" cy="4679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2" y="4788377"/>
            <a:ext cx="388810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2" y="611216"/>
            <a:ext cx="388810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2" y="5353671"/>
            <a:ext cx="388810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73941"/>
            <a:ext cx="583215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596126"/>
            <a:ext cx="5832158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2" y="6340167"/>
            <a:ext cx="15120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5617-F687-4EFE-A19A-AEECECF8FCB1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6340167"/>
            <a:ext cx="205205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9" y="6340167"/>
            <a:ext cx="15120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1563513" y="212107"/>
            <a:ext cx="3321645" cy="1717776"/>
            <a:chOff x="2831454" y="355829"/>
            <a:chExt cx="3321645" cy="1717776"/>
          </a:xfrm>
        </p:grpSpPr>
        <p:grpSp>
          <p:nvGrpSpPr>
            <p:cNvPr id="230" name="Group 229"/>
            <p:cNvGrpSpPr/>
            <p:nvPr/>
          </p:nvGrpSpPr>
          <p:grpSpPr>
            <a:xfrm>
              <a:off x="2831454" y="355829"/>
              <a:ext cx="3131115" cy="1717776"/>
              <a:chOff x="2831454" y="355829"/>
              <a:chExt cx="3131115" cy="1717776"/>
            </a:xfrm>
          </p:grpSpPr>
          <p:sp>
            <p:nvSpPr>
              <p:cNvPr id="232" name="Freeform 231"/>
              <p:cNvSpPr/>
              <p:nvPr/>
            </p:nvSpPr>
            <p:spPr>
              <a:xfrm rot="240000">
                <a:off x="2871746" y="1033538"/>
                <a:ext cx="2976245" cy="1040067"/>
              </a:xfrm>
              <a:custGeom>
                <a:avLst/>
                <a:gdLst>
                  <a:gd name="connsiteX0" fmla="*/ 0 w 1951630"/>
                  <a:gd name="connsiteY0" fmla="*/ 267837 h 424786"/>
                  <a:gd name="connsiteX1" fmla="*/ 279780 w 1951630"/>
                  <a:gd name="connsiteY1" fmla="*/ 29001 h 424786"/>
                  <a:gd name="connsiteX2" fmla="*/ 989463 w 1951630"/>
                  <a:gd name="connsiteY2" fmla="*/ 22177 h 424786"/>
                  <a:gd name="connsiteX3" fmla="*/ 1719618 w 1951630"/>
                  <a:gd name="connsiteY3" fmla="*/ 192774 h 424786"/>
                  <a:gd name="connsiteX4" fmla="*/ 1951630 w 1951630"/>
                  <a:gd name="connsiteY4" fmla="*/ 424786 h 424786"/>
                  <a:gd name="connsiteX0" fmla="*/ 0 w 2060812"/>
                  <a:gd name="connsiteY0" fmla="*/ 267837 h 622679"/>
                  <a:gd name="connsiteX1" fmla="*/ 279780 w 2060812"/>
                  <a:gd name="connsiteY1" fmla="*/ 29001 h 622679"/>
                  <a:gd name="connsiteX2" fmla="*/ 989463 w 2060812"/>
                  <a:gd name="connsiteY2" fmla="*/ 22177 h 622679"/>
                  <a:gd name="connsiteX3" fmla="*/ 1719618 w 2060812"/>
                  <a:gd name="connsiteY3" fmla="*/ 192774 h 622679"/>
                  <a:gd name="connsiteX4" fmla="*/ 2060812 w 2060812"/>
                  <a:gd name="connsiteY4" fmla="*/ 622679 h 622679"/>
                  <a:gd name="connsiteX0" fmla="*/ 0 w 2060812"/>
                  <a:gd name="connsiteY0" fmla="*/ 271349 h 626191"/>
                  <a:gd name="connsiteX1" fmla="*/ 279780 w 2060812"/>
                  <a:gd name="connsiteY1" fmla="*/ 32513 h 626191"/>
                  <a:gd name="connsiteX2" fmla="*/ 989463 w 2060812"/>
                  <a:gd name="connsiteY2" fmla="*/ 25689 h 626191"/>
                  <a:gd name="connsiteX3" fmla="*/ 1767385 w 2060812"/>
                  <a:gd name="connsiteY3" fmla="*/ 250877 h 626191"/>
                  <a:gd name="connsiteX4" fmla="*/ 2060812 w 2060812"/>
                  <a:gd name="connsiteY4" fmla="*/ 626191 h 626191"/>
                  <a:gd name="connsiteX0" fmla="*/ 0 w 2211875"/>
                  <a:gd name="connsiteY0" fmla="*/ 271349 h 598296"/>
                  <a:gd name="connsiteX1" fmla="*/ 279780 w 2211875"/>
                  <a:gd name="connsiteY1" fmla="*/ 32513 h 598296"/>
                  <a:gd name="connsiteX2" fmla="*/ 989463 w 2211875"/>
                  <a:gd name="connsiteY2" fmla="*/ 25689 h 598296"/>
                  <a:gd name="connsiteX3" fmla="*/ 1767385 w 2211875"/>
                  <a:gd name="connsiteY3" fmla="*/ 250877 h 598296"/>
                  <a:gd name="connsiteX4" fmla="*/ 2211875 w 2211875"/>
                  <a:gd name="connsiteY4" fmla="*/ 598296 h 598296"/>
                  <a:gd name="connsiteX0" fmla="*/ 0 w 2211875"/>
                  <a:gd name="connsiteY0" fmla="*/ 261469 h 588416"/>
                  <a:gd name="connsiteX1" fmla="*/ 279780 w 2211875"/>
                  <a:gd name="connsiteY1" fmla="*/ 22633 h 588416"/>
                  <a:gd name="connsiteX2" fmla="*/ 1153120 w 2211875"/>
                  <a:gd name="connsiteY2" fmla="*/ 34614 h 588416"/>
                  <a:gd name="connsiteX3" fmla="*/ 1767385 w 2211875"/>
                  <a:gd name="connsiteY3" fmla="*/ 240997 h 588416"/>
                  <a:gd name="connsiteX4" fmla="*/ 2211875 w 2211875"/>
                  <a:gd name="connsiteY4" fmla="*/ 588416 h 588416"/>
                  <a:gd name="connsiteX0" fmla="*/ 0 w 2211875"/>
                  <a:gd name="connsiteY0" fmla="*/ 264451 h 591398"/>
                  <a:gd name="connsiteX1" fmla="*/ 279780 w 2211875"/>
                  <a:gd name="connsiteY1" fmla="*/ 25615 h 591398"/>
                  <a:gd name="connsiteX2" fmla="*/ 1153120 w 2211875"/>
                  <a:gd name="connsiteY2" fmla="*/ 37596 h 591398"/>
                  <a:gd name="connsiteX3" fmla="*/ 1973636 w 2211875"/>
                  <a:gd name="connsiteY3" fmla="*/ 299819 h 591398"/>
                  <a:gd name="connsiteX4" fmla="*/ 2211875 w 2211875"/>
                  <a:gd name="connsiteY4" fmla="*/ 591398 h 591398"/>
                  <a:gd name="connsiteX0" fmla="*/ 0 w 2211875"/>
                  <a:gd name="connsiteY0" fmla="*/ 263114 h 590061"/>
                  <a:gd name="connsiteX1" fmla="*/ 279780 w 2211875"/>
                  <a:gd name="connsiteY1" fmla="*/ 24278 h 590061"/>
                  <a:gd name="connsiteX2" fmla="*/ 1153120 w 2211875"/>
                  <a:gd name="connsiteY2" fmla="*/ 36259 h 590061"/>
                  <a:gd name="connsiteX3" fmla="*/ 1941868 w 2211875"/>
                  <a:gd name="connsiteY3" fmla="*/ 274109 h 590061"/>
                  <a:gd name="connsiteX4" fmla="*/ 2211875 w 2211875"/>
                  <a:gd name="connsiteY4" fmla="*/ 590061 h 590061"/>
                  <a:gd name="connsiteX0" fmla="*/ 0 w 2211875"/>
                  <a:gd name="connsiteY0" fmla="*/ 258637 h 585584"/>
                  <a:gd name="connsiteX1" fmla="*/ 279780 w 2211875"/>
                  <a:gd name="connsiteY1" fmla="*/ 19801 h 585584"/>
                  <a:gd name="connsiteX2" fmla="*/ 1189241 w 2211875"/>
                  <a:gd name="connsiteY2" fmla="*/ 42064 h 585584"/>
                  <a:gd name="connsiteX3" fmla="*/ 1941868 w 2211875"/>
                  <a:gd name="connsiteY3" fmla="*/ 269632 h 585584"/>
                  <a:gd name="connsiteX4" fmla="*/ 2211875 w 2211875"/>
                  <a:gd name="connsiteY4" fmla="*/ 585584 h 585584"/>
                  <a:gd name="connsiteX0" fmla="*/ 0 w 2211875"/>
                  <a:gd name="connsiteY0" fmla="*/ 251968 h 578915"/>
                  <a:gd name="connsiteX1" fmla="*/ 279780 w 2211875"/>
                  <a:gd name="connsiteY1" fmla="*/ 13132 h 578915"/>
                  <a:gd name="connsiteX2" fmla="*/ 1189241 w 2211875"/>
                  <a:gd name="connsiteY2" fmla="*/ 35395 h 578915"/>
                  <a:gd name="connsiteX3" fmla="*/ 1366271 w 2211875"/>
                  <a:gd name="connsiteY3" fmla="*/ 70865 h 578915"/>
                  <a:gd name="connsiteX4" fmla="*/ 1941868 w 2211875"/>
                  <a:gd name="connsiteY4" fmla="*/ 262963 h 578915"/>
                  <a:gd name="connsiteX5" fmla="*/ 2211875 w 2211875"/>
                  <a:gd name="connsiteY5" fmla="*/ 578915 h 578915"/>
                  <a:gd name="connsiteX0" fmla="*/ 0 w 2211875"/>
                  <a:gd name="connsiteY0" fmla="*/ 827191 h 1154138"/>
                  <a:gd name="connsiteX1" fmla="*/ 279780 w 2211875"/>
                  <a:gd name="connsiteY1" fmla="*/ 588355 h 1154138"/>
                  <a:gd name="connsiteX2" fmla="*/ 1189241 w 2211875"/>
                  <a:gd name="connsiteY2" fmla="*/ 610618 h 1154138"/>
                  <a:gd name="connsiteX3" fmla="*/ 1597147 w 2211875"/>
                  <a:gd name="connsiteY3" fmla="*/ 1875 h 1154138"/>
                  <a:gd name="connsiteX4" fmla="*/ 1941868 w 2211875"/>
                  <a:gd name="connsiteY4" fmla="*/ 838186 h 1154138"/>
                  <a:gd name="connsiteX5" fmla="*/ 2211875 w 2211875"/>
                  <a:gd name="connsiteY5" fmla="*/ 1154138 h 1154138"/>
                  <a:gd name="connsiteX0" fmla="*/ 0 w 2211875"/>
                  <a:gd name="connsiteY0" fmla="*/ 827591 h 1154538"/>
                  <a:gd name="connsiteX1" fmla="*/ 279780 w 2211875"/>
                  <a:gd name="connsiteY1" fmla="*/ 588755 h 1154538"/>
                  <a:gd name="connsiteX2" fmla="*/ 1189241 w 2211875"/>
                  <a:gd name="connsiteY2" fmla="*/ 611018 h 1154538"/>
                  <a:gd name="connsiteX3" fmla="*/ 1221081 w 2211875"/>
                  <a:gd name="connsiteY3" fmla="*/ 591744 h 1154538"/>
                  <a:gd name="connsiteX4" fmla="*/ 1597147 w 2211875"/>
                  <a:gd name="connsiteY4" fmla="*/ 2275 h 1154538"/>
                  <a:gd name="connsiteX5" fmla="*/ 1941868 w 2211875"/>
                  <a:gd name="connsiteY5" fmla="*/ 838586 h 1154538"/>
                  <a:gd name="connsiteX6" fmla="*/ 2211875 w 2211875"/>
                  <a:gd name="connsiteY6" fmla="*/ 1154538 h 1154538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34 h 1154381"/>
                  <a:gd name="connsiteX1" fmla="*/ 279780 w 2211875"/>
                  <a:gd name="connsiteY1" fmla="*/ 588598 h 1154381"/>
                  <a:gd name="connsiteX2" fmla="*/ 1189241 w 2211875"/>
                  <a:gd name="connsiteY2" fmla="*/ 610861 h 1154381"/>
                  <a:gd name="connsiteX3" fmla="*/ 1431683 w 2211875"/>
                  <a:gd name="connsiteY3" fmla="*/ 633334 h 1154381"/>
                  <a:gd name="connsiteX4" fmla="*/ 1597147 w 2211875"/>
                  <a:gd name="connsiteY4" fmla="*/ 2118 h 1154381"/>
                  <a:gd name="connsiteX5" fmla="*/ 1941868 w 2211875"/>
                  <a:gd name="connsiteY5" fmla="*/ 838429 h 1154381"/>
                  <a:gd name="connsiteX6" fmla="*/ 2211875 w 2211875"/>
                  <a:gd name="connsiteY6" fmla="*/ 1154381 h 1154381"/>
                  <a:gd name="connsiteX0" fmla="*/ 0 w 2211875"/>
                  <a:gd name="connsiteY0" fmla="*/ 835170 h 1162117"/>
                  <a:gd name="connsiteX1" fmla="*/ 279780 w 2211875"/>
                  <a:gd name="connsiteY1" fmla="*/ 596334 h 1162117"/>
                  <a:gd name="connsiteX2" fmla="*/ 1189241 w 2211875"/>
                  <a:gd name="connsiteY2" fmla="*/ 618597 h 1162117"/>
                  <a:gd name="connsiteX3" fmla="*/ 1431683 w 2211875"/>
                  <a:gd name="connsiteY3" fmla="*/ 641070 h 1162117"/>
                  <a:gd name="connsiteX4" fmla="*/ 1597147 w 2211875"/>
                  <a:gd name="connsiteY4" fmla="*/ 9854 h 1162117"/>
                  <a:gd name="connsiteX5" fmla="*/ 1941868 w 2211875"/>
                  <a:gd name="connsiteY5" fmla="*/ 846165 h 1162117"/>
                  <a:gd name="connsiteX6" fmla="*/ 2211875 w 2211875"/>
                  <a:gd name="connsiteY6" fmla="*/ 1162117 h 116211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6056 h 1413003"/>
                  <a:gd name="connsiteX1" fmla="*/ 279780 w 2211875"/>
                  <a:gd name="connsiteY1" fmla="*/ 847220 h 1413003"/>
                  <a:gd name="connsiteX2" fmla="*/ 1189241 w 2211875"/>
                  <a:gd name="connsiteY2" fmla="*/ 869483 h 1413003"/>
                  <a:gd name="connsiteX3" fmla="*/ 1449090 w 2211875"/>
                  <a:gd name="connsiteY3" fmla="*/ 835594 h 1413003"/>
                  <a:gd name="connsiteX4" fmla="*/ 1807361 w 2211875"/>
                  <a:gd name="connsiteY4" fmla="*/ 1541 h 1413003"/>
                  <a:gd name="connsiteX5" fmla="*/ 1941868 w 2211875"/>
                  <a:gd name="connsiteY5" fmla="*/ 1097051 h 1413003"/>
                  <a:gd name="connsiteX6" fmla="*/ 2211875 w 2211875"/>
                  <a:gd name="connsiteY6" fmla="*/ 1413003 h 1413003"/>
                  <a:gd name="connsiteX0" fmla="*/ 0 w 2211875"/>
                  <a:gd name="connsiteY0" fmla="*/ 950621 h 1277568"/>
                  <a:gd name="connsiteX1" fmla="*/ 279780 w 2211875"/>
                  <a:gd name="connsiteY1" fmla="*/ 711785 h 1277568"/>
                  <a:gd name="connsiteX2" fmla="*/ 1189241 w 2211875"/>
                  <a:gd name="connsiteY2" fmla="*/ 734048 h 1277568"/>
                  <a:gd name="connsiteX3" fmla="*/ 1449090 w 2211875"/>
                  <a:gd name="connsiteY3" fmla="*/ 700159 h 1277568"/>
                  <a:gd name="connsiteX4" fmla="*/ 1672078 w 2211875"/>
                  <a:gd name="connsiteY4" fmla="*/ 1965 h 1277568"/>
                  <a:gd name="connsiteX5" fmla="*/ 1941868 w 2211875"/>
                  <a:gd name="connsiteY5" fmla="*/ 961616 h 1277568"/>
                  <a:gd name="connsiteX6" fmla="*/ 2211875 w 2211875"/>
                  <a:gd name="connsiteY6" fmla="*/ 1277568 h 1277568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1883703 w 2211875"/>
                  <a:gd name="connsiteY5" fmla="*/ 746313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074002 w 2211875"/>
                  <a:gd name="connsiteY6" fmla="*/ 1056749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8" fmla="*/ 0 w 2211875"/>
                  <a:gd name="connsiteY8" fmla="*/ 948738 h 1275685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9" fmla="*/ 1672078 w 2211875"/>
                  <a:gd name="connsiteY9" fmla="*/ 0 h 1275603"/>
                  <a:gd name="connsiteX0" fmla="*/ 2161772 w 2229728"/>
                  <a:gd name="connsiteY0" fmla="*/ 227548 h 1275603"/>
                  <a:gd name="connsiteX1" fmla="*/ 2119993 w 2229728"/>
                  <a:gd name="connsiteY1" fmla="*/ 963413 h 1275603"/>
                  <a:gd name="connsiteX2" fmla="*/ 2211875 w 2229728"/>
                  <a:gd name="connsiteY2" fmla="*/ 1275603 h 1275603"/>
                  <a:gd name="connsiteX3" fmla="*/ 0 w 2229728"/>
                  <a:gd name="connsiteY3" fmla="*/ 948656 h 1275603"/>
                  <a:gd name="connsiteX4" fmla="*/ 279780 w 2229728"/>
                  <a:gd name="connsiteY4" fmla="*/ 709820 h 1275603"/>
                  <a:gd name="connsiteX5" fmla="*/ 1189241 w 2229728"/>
                  <a:gd name="connsiteY5" fmla="*/ 732083 h 1275603"/>
                  <a:gd name="connsiteX6" fmla="*/ 1449090 w 2229728"/>
                  <a:gd name="connsiteY6" fmla="*/ 698194 h 1275603"/>
                  <a:gd name="connsiteX7" fmla="*/ 1740034 w 2229728"/>
                  <a:gd name="connsiteY7" fmla="*/ 91440 h 1275603"/>
                  <a:gd name="connsiteX8" fmla="*/ 1672078 w 2229728"/>
                  <a:gd name="connsiteY8" fmla="*/ 0 h 1275603"/>
                  <a:gd name="connsiteX9" fmla="*/ 2229728 w 2229728"/>
                  <a:gd name="connsiteY9" fmla="*/ 318988 h 1275603"/>
                  <a:gd name="connsiteX0" fmla="*/ 2161772 w 2211875"/>
                  <a:gd name="connsiteY0" fmla="*/ 227548 h 1275603"/>
                  <a:gd name="connsiteX1" fmla="*/ 2119993 w 2211875"/>
                  <a:gd name="connsiteY1" fmla="*/ 963413 h 1275603"/>
                  <a:gd name="connsiteX2" fmla="*/ 2211875 w 2211875"/>
                  <a:gd name="connsiteY2" fmla="*/ 1275603 h 1275603"/>
                  <a:gd name="connsiteX3" fmla="*/ 0 w 2211875"/>
                  <a:gd name="connsiteY3" fmla="*/ 948656 h 1275603"/>
                  <a:gd name="connsiteX4" fmla="*/ 279780 w 2211875"/>
                  <a:gd name="connsiteY4" fmla="*/ 709820 h 1275603"/>
                  <a:gd name="connsiteX5" fmla="*/ 1189241 w 2211875"/>
                  <a:gd name="connsiteY5" fmla="*/ 732083 h 1275603"/>
                  <a:gd name="connsiteX6" fmla="*/ 1449090 w 2211875"/>
                  <a:gd name="connsiteY6" fmla="*/ 698194 h 1275603"/>
                  <a:gd name="connsiteX7" fmla="*/ 1740034 w 2211875"/>
                  <a:gd name="connsiteY7" fmla="*/ 91440 h 1275603"/>
                  <a:gd name="connsiteX8" fmla="*/ 1672078 w 2211875"/>
                  <a:gd name="connsiteY8" fmla="*/ 0 h 1275603"/>
                  <a:gd name="connsiteX0" fmla="*/ 2161772 w 2211875"/>
                  <a:gd name="connsiteY0" fmla="*/ 147445 h 1195500"/>
                  <a:gd name="connsiteX1" fmla="*/ 2119993 w 2211875"/>
                  <a:gd name="connsiteY1" fmla="*/ 883310 h 1195500"/>
                  <a:gd name="connsiteX2" fmla="*/ 2211875 w 2211875"/>
                  <a:gd name="connsiteY2" fmla="*/ 1195500 h 1195500"/>
                  <a:gd name="connsiteX3" fmla="*/ 0 w 2211875"/>
                  <a:gd name="connsiteY3" fmla="*/ 868553 h 1195500"/>
                  <a:gd name="connsiteX4" fmla="*/ 279780 w 2211875"/>
                  <a:gd name="connsiteY4" fmla="*/ 629717 h 1195500"/>
                  <a:gd name="connsiteX5" fmla="*/ 1189241 w 2211875"/>
                  <a:gd name="connsiteY5" fmla="*/ 651980 h 1195500"/>
                  <a:gd name="connsiteX6" fmla="*/ 1449090 w 2211875"/>
                  <a:gd name="connsiteY6" fmla="*/ 618091 h 1195500"/>
                  <a:gd name="connsiteX7" fmla="*/ 1740034 w 2211875"/>
                  <a:gd name="connsiteY7" fmla="*/ 11337 h 1195500"/>
                  <a:gd name="connsiteX0" fmla="*/ 2161772 w 2211875"/>
                  <a:gd name="connsiteY0" fmla="*/ 7717 h 1055772"/>
                  <a:gd name="connsiteX1" fmla="*/ 2119993 w 2211875"/>
                  <a:gd name="connsiteY1" fmla="*/ 743582 h 1055772"/>
                  <a:gd name="connsiteX2" fmla="*/ 2211875 w 2211875"/>
                  <a:gd name="connsiteY2" fmla="*/ 1055772 h 1055772"/>
                  <a:gd name="connsiteX3" fmla="*/ 0 w 2211875"/>
                  <a:gd name="connsiteY3" fmla="*/ 728825 h 1055772"/>
                  <a:gd name="connsiteX4" fmla="*/ 279780 w 2211875"/>
                  <a:gd name="connsiteY4" fmla="*/ 489989 h 1055772"/>
                  <a:gd name="connsiteX5" fmla="*/ 1189241 w 2211875"/>
                  <a:gd name="connsiteY5" fmla="*/ 512252 h 1055772"/>
                  <a:gd name="connsiteX6" fmla="*/ 1449090 w 2211875"/>
                  <a:gd name="connsiteY6" fmla="*/ 478363 h 1055772"/>
                  <a:gd name="connsiteX7" fmla="*/ 1686402 w 2211875"/>
                  <a:gd name="connsiteY7" fmla="*/ 13467 h 1055772"/>
                  <a:gd name="connsiteX0" fmla="*/ 2161772 w 2211875"/>
                  <a:gd name="connsiteY0" fmla="*/ 0 h 1048055"/>
                  <a:gd name="connsiteX1" fmla="*/ 2119993 w 2211875"/>
                  <a:gd name="connsiteY1" fmla="*/ 735865 h 1048055"/>
                  <a:gd name="connsiteX2" fmla="*/ 2211875 w 2211875"/>
                  <a:gd name="connsiteY2" fmla="*/ 1048055 h 1048055"/>
                  <a:gd name="connsiteX3" fmla="*/ 0 w 2211875"/>
                  <a:gd name="connsiteY3" fmla="*/ 721108 h 1048055"/>
                  <a:gd name="connsiteX4" fmla="*/ 279780 w 2211875"/>
                  <a:gd name="connsiteY4" fmla="*/ 482272 h 1048055"/>
                  <a:gd name="connsiteX5" fmla="*/ 1189241 w 2211875"/>
                  <a:gd name="connsiteY5" fmla="*/ 504535 h 1048055"/>
                  <a:gd name="connsiteX6" fmla="*/ 1449090 w 2211875"/>
                  <a:gd name="connsiteY6" fmla="*/ 470646 h 1048055"/>
                  <a:gd name="connsiteX7" fmla="*/ 1686402 w 2211875"/>
                  <a:gd name="connsiteY7" fmla="*/ 5750 h 1048055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4464"/>
                  <a:gd name="connsiteY0" fmla="*/ 220126 h 1217532"/>
                  <a:gd name="connsiteX1" fmla="*/ 2119993 w 2214464"/>
                  <a:gd name="connsiteY1" fmla="*/ 905342 h 1217532"/>
                  <a:gd name="connsiteX2" fmla="*/ 2211875 w 2214464"/>
                  <a:gd name="connsiteY2" fmla="*/ 1217532 h 1217532"/>
                  <a:gd name="connsiteX3" fmla="*/ 0 w 2214464"/>
                  <a:gd name="connsiteY3" fmla="*/ 890585 h 1217532"/>
                  <a:gd name="connsiteX4" fmla="*/ 279780 w 2214464"/>
                  <a:gd name="connsiteY4" fmla="*/ 651749 h 1217532"/>
                  <a:gd name="connsiteX5" fmla="*/ 1189241 w 2214464"/>
                  <a:gd name="connsiteY5" fmla="*/ 674012 h 1217532"/>
                  <a:gd name="connsiteX6" fmla="*/ 1449090 w 2214464"/>
                  <a:gd name="connsiteY6" fmla="*/ 640123 h 1217532"/>
                  <a:gd name="connsiteX7" fmla="*/ 1585789 w 2214464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1875" h="1040067">
                    <a:moveTo>
                      <a:pt x="2142030" y="199084"/>
                    </a:moveTo>
                    <a:cubicBezTo>
                      <a:pt x="2057018" y="596994"/>
                      <a:pt x="2094590" y="616370"/>
                      <a:pt x="2119993" y="727877"/>
                    </a:cubicBezTo>
                    <a:cubicBezTo>
                      <a:pt x="2145396" y="839384"/>
                      <a:pt x="2176049" y="957611"/>
                      <a:pt x="2211875" y="1040067"/>
                    </a:cubicBezTo>
                    <a:lnTo>
                      <a:pt x="0" y="713120"/>
                    </a:lnTo>
                    <a:cubicBezTo>
                      <a:pt x="57434" y="614173"/>
                      <a:pt x="81573" y="510380"/>
                      <a:pt x="279780" y="474284"/>
                    </a:cubicBezTo>
                    <a:cubicBezTo>
                      <a:pt x="477987" y="438188"/>
                      <a:pt x="994356" y="498485"/>
                      <a:pt x="1189241" y="496547"/>
                    </a:cubicBezTo>
                    <a:cubicBezTo>
                      <a:pt x="1384126" y="494609"/>
                      <a:pt x="1382309" y="545416"/>
                      <a:pt x="1449090" y="462658"/>
                    </a:cubicBezTo>
                    <a:cubicBezTo>
                      <a:pt x="1515871" y="379900"/>
                      <a:pt x="1526413" y="303755"/>
                      <a:pt x="1589928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3" name="Group 232"/>
              <p:cNvGrpSpPr/>
              <p:nvPr/>
            </p:nvGrpSpPr>
            <p:grpSpPr>
              <a:xfrm rot="600000">
                <a:off x="2831454" y="1332936"/>
                <a:ext cx="3096344" cy="619079"/>
                <a:chOff x="2813595" y="1331371"/>
                <a:chExt cx="3096344" cy="619079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2813595" y="1950450"/>
                  <a:ext cx="309634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Oval 239"/>
                <p:cNvSpPr/>
                <p:nvPr/>
              </p:nvSpPr>
              <p:spPr>
                <a:xfrm>
                  <a:off x="3063568" y="1432455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3463443" y="1375803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3891178" y="1351339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4340494" y="1331371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34" name="Pentagon 11"/>
              <p:cNvSpPr/>
              <p:nvPr/>
            </p:nvSpPr>
            <p:spPr>
              <a:xfrm rot="6600000">
                <a:off x="4830907" y="535829"/>
                <a:ext cx="1295999" cy="936000"/>
              </a:xfrm>
              <a:custGeom>
                <a:avLst/>
                <a:gdLst>
                  <a:gd name="connsiteX0" fmla="*/ 0 w 1998232"/>
                  <a:gd name="connsiteY0" fmla="*/ 0 h 792088"/>
                  <a:gd name="connsiteX1" fmla="*/ 844548 w 1998232"/>
                  <a:gd name="connsiteY1" fmla="*/ 0 h 792088"/>
                  <a:gd name="connsiteX2" fmla="*/ 1998232 w 1998232"/>
                  <a:gd name="connsiteY2" fmla="*/ 396044 h 792088"/>
                  <a:gd name="connsiteX3" fmla="*/ 844548 w 1998232"/>
                  <a:gd name="connsiteY3" fmla="*/ 792088 h 792088"/>
                  <a:gd name="connsiteX4" fmla="*/ 0 w 1998232"/>
                  <a:gd name="connsiteY4" fmla="*/ 792088 h 792088"/>
                  <a:gd name="connsiteX5" fmla="*/ 0 w 1998232"/>
                  <a:gd name="connsiteY5" fmla="*/ 0 h 792088"/>
                  <a:gd name="connsiteX0" fmla="*/ 1998232 w 2089672"/>
                  <a:gd name="connsiteY0" fmla="*/ 396044 h 792088"/>
                  <a:gd name="connsiteX1" fmla="*/ 844548 w 2089672"/>
                  <a:gd name="connsiteY1" fmla="*/ 792088 h 792088"/>
                  <a:gd name="connsiteX2" fmla="*/ 0 w 2089672"/>
                  <a:gd name="connsiteY2" fmla="*/ 792088 h 792088"/>
                  <a:gd name="connsiteX3" fmla="*/ 0 w 2089672"/>
                  <a:gd name="connsiteY3" fmla="*/ 0 h 792088"/>
                  <a:gd name="connsiteX4" fmla="*/ 844548 w 2089672"/>
                  <a:gd name="connsiteY4" fmla="*/ 0 h 792088"/>
                  <a:gd name="connsiteX5" fmla="*/ 2089672 w 2089672"/>
                  <a:gd name="connsiteY5" fmla="*/ 487484 h 792088"/>
                  <a:gd name="connsiteX0" fmla="*/ 1998232 w 1998232"/>
                  <a:gd name="connsiteY0" fmla="*/ 396044 h 792088"/>
                  <a:gd name="connsiteX1" fmla="*/ 844548 w 1998232"/>
                  <a:gd name="connsiteY1" fmla="*/ 792088 h 792088"/>
                  <a:gd name="connsiteX2" fmla="*/ 0 w 1998232"/>
                  <a:gd name="connsiteY2" fmla="*/ 792088 h 792088"/>
                  <a:gd name="connsiteX3" fmla="*/ 0 w 1998232"/>
                  <a:gd name="connsiteY3" fmla="*/ 0 h 792088"/>
                  <a:gd name="connsiteX4" fmla="*/ 844548 w 1998232"/>
                  <a:gd name="connsiteY4" fmla="*/ 0 h 792088"/>
                  <a:gd name="connsiteX5" fmla="*/ 1854541 w 1998232"/>
                  <a:gd name="connsiteY5" fmla="*/ 278478 h 792088"/>
                  <a:gd name="connsiteX0" fmla="*/ 1880666 w 1880666"/>
                  <a:gd name="connsiteY0" fmla="*/ 474421 h 792088"/>
                  <a:gd name="connsiteX1" fmla="*/ 844548 w 1880666"/>
                  <a:gd name="connsiteY1" fmla="*/ 792088 h 792088"/>
                  <a:gd name="connsiteX2" fmla="*/ 0 w 1880666"/>
                  <a:gd name="connsiteY2" fmla="*/ 792088 h 792088"/>
                  <a:gd name="connsiteX3" fmla="*/ 0 w 1880666"/>
                  <a:gd name="connsiteY3" fmla="*/ 0 h 792088"/>
                  <a:gd name="connsiteX4" fmla="*/ 844548 w 1880666"/>
                  <a:gd name="connsiteY4" fmla="*/ 0 h 792088"/>
                  <a:gd name="connsiteX5" fmla="*/ 1854541 w 1880666"/>
                  <a:gd name="connsiteY5" fmla="*/ 278478 h 792088"/>
                  <a:gd name="connsiteX0" fmla="*/ 1856915 w 1856915"/>
                  <a:gd name="connsiteY0" fmla="*/ 486296 h 792088"/>
                  <a:gd name="connsiteX1" fmla="*/ 844548 w 1856915"/>
                  <a:gd name="connsiteY1" fmla="*/ 792088 h 792088"/>
                  <a:gd name="connsiteX2" fmla="*/ 0 w 1856915"/>
                  <a:gd name="connsiteY2" fmla="*/ 792088 h 792088"/>
                  <a:gd name="connsiteX3" fmla="*/ 0 w 1856915"/>
                  <a:gd name="connsiteY3" fmla="*/ 0 h 792088"/>
                  <a:gd name="connsiteX4" fmla="*/ 844548 w 1856915"/>
                  <a:gd name="connsiteY4" fmla="*/ 0 h 792088"/>
                  <a:gd name="connsiteX5" fmla="*/ 1854541 w 1856915"/>
                  <a:gd name="connsiteY5" fmla="*/ 278478 h 792088"/>
                  <a:gd name="connsiteX0" fmla="*/ 1874730 w 1874730"/>
                  <a:gd name="connsiteY0" fmla="*/ 486296 h 792088"/>
                  <a:gd name="connsiteX1" fmla="*/ 844548 w 1874730"/>
                  <a:gd name="connsiteY1" fmla="*/ 792088 h 792088"/>
                  <a:gd name="connsiteX2" fmla="*/ 0 w 1874730"/>
                  <a:gd name="connsiteY2" fmla="*/ 792088 h 792088"/>
                  <a:gd name="connsiteX3" fmla="*/ 0 w 1874730"/>
                  <a:gd name="connsiteY3" fmla="*/ 0 h 792088"/>
                  <a:gd name="connsiteX4" fmla="*/ 844548 w 1874730"/>
                  <a:gd name="connsiteY4" fmla="*/ 0 h 792088"/>
                  <a:gd name="connsiteX5" fmla="*/ 1854541 w 1874730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6" fmla="*/ 1856917 w 1856917"/>
                  <a:gd name="connsiteY6" fmla="*/ 486296 h 792088"/>
                  <a:gd name="connsiteX0" fmla="*/ 1856921 w 1856920"/>
                  <a:gd name="connsiteY0" fmla="*/ 580420 h 792088"/>
                  <a:gd name="connsiteX1" fmla="*/ 844548 w 1856920"/>
                  <a:gd name="connsiteY1" fmla="*/ 792088 h 792088"/>
                  <a:gd name="connsiteX2" fmla="*/ 0 w 1856920"/>
                  <a:gd name="connsiteY2" fmla="*/ 792088 h 792088"/>
                  <a:gd name="connsiteX3" fmla="*/ 0 w 1856920"/>
                  <a:gd name="connsiteY3" fmla="*/ 0 h 792088"/>
                  <a:gd name="connsiteX4" fmla="*/ 844548 w 1856920"/>
                  <a:gd name="connsiteY4" fmla="*/ 0 h 792088"/>
                  <a:gd name="connsiteX5" fmla="*/ 1854541 w 1856920"/>
                  <a:gd name="connsiteY5" fmla="*/ 278478 h 792088"/>
                  <a:gd name="connsiteX6" fmla="*/ 1856921 w 1856920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0699"/>
                  <a:gd name="connsiteY0" fmla="*/ 580420 h 792088"/>
                  <a:gd name="connsiteX1" fmla="*/ 844548 w 1860699"/>
                  <a:gd name="connsiteY1" fmla="*/ 792088 h 792088"/>
                  <a:gd name="connsiteX2" fmla="*/ 0 w 1860699"/>
                  <a:gd name="connsiteY2" fmla="*/ 792088 h 792088"/>
                  <a:gd name="connsiteX3" fmla="*/ 0 w 1860699"/>
                  <a:gd name="connsiteY3" fmla="*/ 0 h 792088"/>
                  <a:gd name="connsiteX4" fmla="*/ 844548 w 1860699"/>
                  <a:gd name="connsiteY4" fmla="*/ 0 h 792088"/>
                  <a:gd name="connsiteX5" fmla="*/ 1860618 w 1860699"/>
                  <a:gd name="connsiteY5" fmla="*/ 184353 h 792088"/>
                  <a:gd name="connsiteX6" fmla="*/ 1856921 w 1860699"/>
                  <a:gd name="connsiteY6" fmla="*/ 580420 h 792088"/>
                  <a:gd name="connsiteX0" fmla="*/ 1856921 w 1856922"/>
                  <a:gd name="connsiteY0" fmla="*/ 580420 h 792088"/>
                  <a:gd name="connsiteX1" fmla="*/ 844548 w 1856922"/>
                  <a:gd name="connsiteY1" fmla="*/ 792088 h 792088"/>
                  <a:gd name="connsiteX2" fmla="*/ 0 w 1856922"/>
                  <a:gd name="connsiteY2" fmla="*/ 792088 h 792088"/>
                  <a:gd name="connsiteX3" fmla="*/ 0 w 1856922"/>
                  <a:gd name="connsiteY3" fmla="*/ 0 h 792088"/>
                  <a:gd name="connsiteX4" fmla="*/ 844548 w 1856922"/>
                  <a:gd name="connsiteY4" fmla="*/ 0 h 792088"/>
                  <a:gd name="connsiteX5" fmla="*/ 1854551 w 1856922"/>
                  <a:gd name="connsiteY5" fmla="*/ 203962 h 792088"/>
                  <a:gd name="connsiteX6" fmla="*/ 1856921 w 1856922"/>
                  <a:gd name="connsiteY6" fmla="*/ 58042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49796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6" fmla="*/ 1856921 w 1856921"/>
                  <a:gd name="connsiteY6" fmla="*/ 580420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131016 w 1856921"/>
                  <a:gd name="connsiteY6" fmla="*/ 77381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0 w 1856921"/>
                  <a:gd name="connsiteY6" fmla="*/ 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57801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6921" h="792088">
                    <a:moveTo>
                      <a:pt x="1856921" y="580420"/>
                    </a:moveTo>
                    <a:lnTo>
                      <a:pt x="844548" y="792088"/>
                    </a:lnTo>
                    <a:lnTo>
                      <a:pt x="0" y="792088"/>
                    </a:lnTo>
                    <a:lnTo>
                      <a:pt x="0" y="0"/>
                    </a:lnTo>
                    <a:lnTo>
                      <a:pt x="844548" y="0"/>
                    </a:lnTo>
                    <a:lnTo>
                      <a:pt x="1854551" y="203962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600000">
                <a:off x="5176586" y="1175770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600000">
                <a:off x="4888555" y="160031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600000">
                <a:off x="5174050" y="710055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Oval 237"/>
              <p:cNvSpPr/>
              <p:nvPr/>
            </p:nvSpPr>
            <p:spPr>
              <a:xfrm rot="600000">
                <a:off x="5602569" y="54247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>
            <a:xfrm rot="1200000">
              <a:off x="5242299" y="405230"/>
              <a:ext cx="910800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647291" y="4727629"/>
            <a:ext cx="2669472" cy="2041198"/>
            <a:chOff x="1377700" y="5929587"/>
            <a:chExt cx="3295647" cy="2520000"/>
          </a:xfrm>
        </p:grpSpPr>
        <p:pic>
          <p:nvPicPr>
            <p:cNvPr id="245" name="Picture 4" descr="C:\Users\Wendy\Documents\wwn20\Data\PbI4_maskedEvap\SEM\2014\03 - March\140317-CHPI_Au\Au_04.t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8" t="7501" r="1360" b="16909"/>
            <a:stretch/>
          </p:blipFill>
          <p:spPr bwMode="auto">
            <a:xfrm>
              <a:off x="1377700" y="5929587"/>
              <a:ext cx="3295647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6" name="Straight Connector 245"/>
            <p:cNvCxnSpPr/>
            <p:nvPr/>
          </p:nvCxnSpPr>
          <p:spPr>
            <a:xfrm>
              <a:off x="3855069" y="8346034"/>
              <a:ext cx="6660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>
            <a:grpSpLocks noChangeAspect="1"/>
          </p:cNvGrpSpPr>
          <p:nvPr/>
        </p:nvGrpSpPr>
        <p:grpSpPr>
          <a:xfrm>
            <a:off x="3689874" y="4727629"/>
            <a:ext cx="2669472" cy="2041198"/>
            <a:chOff x="5356586" y="5616699"/>
            <a:chExt cx="3295645" cy="2520000"/>
          </a:xfrm>
        </p:grpSpPr>
        <p:pic>
          <p:nvPicPr>
            <p:cNvPr id="248" name="Picture 6" descr="C:\Users\Wendy\Documents\wwn20\Data\PbI4_maskedEvap\SEM\2014\03 - March\140317-CHPI_Au\Au_13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8" t="472" r="12520" b="23938"/>
            <a:stretch/>
          </p:blipFill>
          <p:spPr bwMode="auto">
            <a:xfrm>
              <a:off x="5356586" y="5616699"/>
              <a:ext cx="329564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9" name="Straight Connector 248"/>
            <p:cNvCxnSpPr/>
            <p:nvPr/>
          </p:nvCxnSpPr>
          <p:spPr>
            <a:xfrm>
              <a:off x="7856547" y="803070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>
            <a:grpSpLocks noChangeAspect="1"/>
          </p:cNvGrpSpPr>
          <p:nvPr/>
        </p:nvGrpSpPr>
        <p:grpSpPr>
          <a:xfrm>
            <a:off x="3689874" y="2392309"/>
            <a:ext cx="2669472" cy="2041198"/>
            <a:chOff x="4547253" y="2773359"/>
            <a:chExt cx="3295646" cy="2520000"/>
          </a:xfrm>
        </p:grpSpPr>
        <p:pic>
          <p:nvPicPr>
            <p:cNvPr id="251" name="Picture 3" descr="C:\Users\Wendy\Documents\wwn20\Data\PbI4_maskedEvap\SEM\2014\03 - March\140310-Au_PS\PS_Colloids\1_01.t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94" t="1382" r="15664" b="23029"/>
            <a:stretch/>
          </p:blipFill>
          <p:spPr bwMode="auto">
            <a:xfrm>
              <a:off x="4547253" y="2773359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2" name="Straight Connector 251"/>
            <p:cNvCxnSpPr/>
            <p:nvPr/>
          </p:nvCxnSpPr>
          <p:spPr>
            <a:xfrm>
              <a:off x="7045352" y="5208179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>
            <a:grpSpLocks noChangeAspect="1"/>
          </p:cNvGrpSpPr>
          <p:nvPr/>
        </p:nvGrpSpPr>
        <p:grpSpPr>
          <a:xfrm>
            <a:off x="647287" y="2392309"/>
            <a:ext cx="2700614" cy="2041198"/>
            <a:chOff x="559422" y="2808387"/>
            <a:chExt cx="3334096" cy="2520000"/>
          </a:xfrm>
        </p:grpSpPr>
        <p:pic>
          <p:nvPicPr>
            <p:cNvPr id="254" name="Picture 2" descr="C:\Users\Wendy\Documents\wwn20\Data\PbI4_maskedEvap\SEM\2014\03 - March\140310-Au_PS\PS_Colloids\6_04.t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6" r="13062" b="24411"/>
            <a:stretch/>
          </p:blipFill>
          <p:spPr bwMode="auto">
            <a:xfrm>
              <a:off x="559422" y="2808387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Rectangle 254"/>
            <p:cNvSpPr/>
            <p:nvPr/>
          </p:nvSpPr>
          <p:spPr>
            <a:xfrm>
              <a:off x="2965128" y="4819670"/>
              <a:ext cx="900000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059540" y="523547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910561" y="4707873"/>
              <a:ext cx="982957" cy="53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1µm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-54542" y="153031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59" name="TextBox 258"/>
          <p:cNvSpPr txBox="1"/>
          <p:nvPr/>
        </p:nvSpPr>
        <p:spPr>
          <a:xfrm>
            <a:off x="-54542" y="2392309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-54542" y="4727629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02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13</cp:revision>
  <dcterms:created xsi:type="dcterms:W3CDTF">2014-05-21T13:09:23Z</dcterms:created>
  <dcterms:modified xsi:type="dcterms:W3CDTF">2014-05-21T14:56:53Z</dcterms:modified>
</cp:coreProperties>
</file>