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241213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7BB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3138" y="-198"/>
      </p:cViewPr>
      <p:guideLst>
        <p:guide orient="horz" pos="1815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2" y="1789658"/>
            <a:ext cx="10405032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5" y="3264588"/>
            <a:ext cx="8568849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82" y="230712"/>
            <a:ext cx="2754273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3" y="230712"/>
            <a:ext cx="8058799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1" y="3702004"/>
            <a:ext cx="10405032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1" y="2441774"/>
            <a:ext cx="10405032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344245"/>
            <a:ext cx="540653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344245"/>
            <a:ext cx="540653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2" y="1289566"/>
            <a:ext cx="5408662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2" y="1826997"/>
            <a:ext cx="5408662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8" y="1289566"/>
            <a:ext cx="5410786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8" y="1826997"/>
            <a:ext cx="5410786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7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3" y="229375"/>
            <a:ext cx="4027274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29378"/>
            <a:ext cx="6843178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3" y="1205554"/>
            <a:ext cx="4027274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4" y="4032727"/>
            <a:ext cx="7344728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4" y="514760"/>
            <a:ext cx="7344728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4" y="4508813"/>
            <a:ext cx="7344728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2" y="230709"/>
            <a:ext cx="11017092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2" y="1344245"/>
            <a:ext cx="11017092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2" y="5339632"/>
            <a:ext cx="285628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BF6A-F1E9-4728-9984-F1F3ACDA5DC0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6" y="5339632"/>
            <a:ext cx="387638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70" y="5339632"/>
            <a:ext cx="285628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5"/>
          <p:cNvGrpSpPr>
            <a:grpSpLocks noChangeAspect="1"/>
          </p:cNvGrpSpPr>
          <p:nvPr/>
        </p:nvGrpSpPr>
        <p:grpSpPr>
          <a:xfrm>
            <a:off x="265355" y="1086662"/>
            <a:ext cx="2270335" cy="368952"/>
            <a:chOff x="895426" y="845814"/>
            <a:chExt cx="4540670" cy="73790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7" name="Rectangle 436"/>
            <p:cNvSpPr/>
            <p:nvPr/>
          </p:nvSpPr>
          <p:spPr>
            <a:xfrm>
              <a:off x="899592" y="1179500"/>
              <a:ext cx="4536504" cy="404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895426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907704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915816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3923928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4932040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3" name="Rectangle 442"/>
          <p:cNvSpPr>
            <a:spLocks noChangeAspect="1"/>
          </p:cNvSpPr>
          <p:nvPr/>
        </p:nvSpPr>
        <p:spPr>
          <a:xfrm>
            <a:off x="267438" y="835945"/>
            <a:ext cx="2304256" cy="172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4" name="Group 443"/>
          <p:cNvGrpSpPr>
            <a:grpSpLocks noChangeAspect="1"/>
          </p:cNvGrpSpPr>
          <p:nvPr/>
        </p:nvGrpSpPr>
        <p:grpSpPr>
          <a:xfrm>
            <a:off x="3420467" y="942896"/>
            <a:ext cx="2268252" cy="368952"/>
            <a:chOff x="899592" y="845814"/>
            <a:chExt cx="4536504" cy="737903"/>
          </a:xfrm>
          <a:solidFill>
            <a:schemeClr val="bg1">
              <a:lumMod val="85000"/>
            </a:schemeClr>
          </a:solidFill>
        </p:grpSpPr>
        <p:sp>
          <p:nvSpPr>
            <p:cNvPr id="445" name="Rectangle 444"/>
            <p:cNvSpPr/>
            <p:nvPr/>
          </p:nvSpPr>
          <p:spPr>
            <a:xfrm>
              <a:off x="899592" y="1179500"/>
              <a:ext cx="4536504" cy="404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905997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907704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2915816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923928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932040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6501573" y="1014904"/>
            <a:ext cx="2272629" cy="420132"/>
            <a:chOff x="5652643" y="1584719"/>
            <a:chExt cx="2272629" cy="420132"/>
          </a:xfrm>
        </p:grpSpPr>
        <p:sp>
          <p:nvSpPr>
            <p:cNvPr id="452" name="Rectangle 451"/>
            <p:cNvSpPr/>
            <p:nvPr/>
          </p:nvSpPr>
          <p:spPr>
            <a:xfrm>
              <a:off x="7111333" y="1584719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6606383" y="1584719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6100077" y="1585075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7619272" y="1585075"/>
              <a:ext cx="306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5653309" y="1760473"/>
              <a:ext cx="2268252" cy="2021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5653149" y="1585075"/>
              <a:ext cx="306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8" name="Group 457"/>
            <p:cNvGrpSpPr>
              <a:grpSpLocks noChangeAspect="1"/>
            </p:cNvGrpSpPr>
            <p:nvPr/>
          </p:nvGrpSpPr>
          <p:grpSpPr>
            <a:xfrm>
              <a:off x="5652643" y="1635899"/>
              <a:ext cx="2269812" cy="368952"/>
              <a:chOff x="896472" y="845814"/>
              <a:chExt cx="4539624" cy="737903"/>
            </a:xfrm>
            <a:solidFill>
              <a:schemeClr val="bg1">
                <a:lumMod val="85000"/>
              </a:schemeClr>
            </a:solidFill>
          </p:grpSpPr>
          <p:sp>
            <p:nvSpPr>
              <p:cNvPr id="459" name="Rectangle 458"/>
              <p:cNvSpPr/>
              <p:nvPr/>
            </p:nvSpPr>
            <p:spPr>
              <a:xfrm>
                <a:off x="899592" y="1179500"/>
                <a:ext cx="4536504" cy="404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896472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907704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915816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923928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4932040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65" name="Group 464"/>
          <p:cNvGrpSpPr/>
          <p:nvPr/>
        </p:nvGrpSpPr>
        <p:grpSpPr>
          <a:xfrm>
            <a:off x="9541147" y="838744"/>
            <a:ext cx="2269812" cy="455615"/>
            <a:chOff x="5761725" y="517060"/>
            <a:chExt cx="2269812" cy="455615"/>
          </a:xfrm>
        </p:grpSpPr>
        <p:sp>
          <p:nvSpPr>
            <p:cNvPr id="466" name="Rectangle 465"/>
            <p:cNvSpPr/>
            <p:nvPr/>
          </p:nvSpPr>
          <p:spPr>
            <a:xfrm>
              <a:off x="7693137" y="517060"/>
              <a:ext cx="3384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7194405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6693228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6181855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5768238" y="701890"/>
              <a:ext cx="2232000" cy="202109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5762231" y="517819"/>
              <a:ext cx="3384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2" name="Group 471"/>
            <p:cNvGrpSpPr/>
            <p:nvPr/>
          </p:nvGrpSpPr>
          <p:grpSpPr>
            <a:xfrm>
              <a:off x="5761725" y="548680"/>
              <a:ext cx="2269812" cy="423995"/>
              <a:chOff x="5652643" y="1584719"/>
              <a:chExt cx="2269812" cy="423995"/>
            </a:xfrm>
          </p:grpSpPr>
          <p:sp>
            <p:nvSpPr>
              <p:cNvPr id="473" name="Rectangle 472"/>
              <p:cNvSpPr/>
              <p:nvPr/>
            </p:nvSpPr>
            <p:spPr>
              <a:xfrm>
                <a:off x="7111333" y="1584719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6606383" y="1584719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6100077" y="1585075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7614509" y="1585075"/>
                <a:ext cx="30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5660133" y="1764336"/>
                <a:ext cx="2232000" cy="2021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5653149" y="1585075"/>
                <a:ext cx="30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79" name="Group 478"/>
              <p:cNvGrpSpPr>
                <a:grpSpLocks noChangeAspect="1"/>
              </p:cNvGrpSpPr>
              <p:nvPr/>
            </p:nvGrpSpPr>
            <p:grpSpPr>
              <a:xfrm>
                <a:off x="5652643" y="1635899"/>
                <a:ext cx="2269812" cy="372815"/>
                <a:chOff x="896472" y="845814"/>
                <a:chExt cx="4539624" cy="745629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80" name="Rectangle 479"/>
                <p:cNvSpPr/>
                <p:nvPr/>
              </p:nvSpPr>
              <p:spPr>
                <a:xfrm>
                  <a:off x="899592" y="1187226"/>
                  <a:ext cx="4536504" cy="4042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1" name="Rectangle 480"/>
                <p:cNvSpPr/>
                <p:nvPr/>
              </p:nvSpPr>
              <p:spPr>
                <a:xfrm>
                  <a:off x="896472" y="845814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1907704" y="845814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3" name="Rectangle 482"/>
                <p:cNvSpPr/>
                <p:nvPr/>
              </p:nvSpPr>
              <p:spPr>
                <a:xfrm>
                  <a:off x="2915816" y="845814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4" name="Rectangle 483"/>
                <p:cNvSpPr/>
                <p:nvPr/>
              </p:nvSpPr>
              <p:spPr>
                <a:xfrm>
                  <a:off x="3923928" y="845814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5" name="Rectangle 484"/>
                <p:cNvSpPr/>
                <p:nvPr/>
              </p:nvSpPr>
              <p:spPr>
                <a:xfrm>
                  <a:off x="4932040" y="845814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486" name="Down Arrow 485"/>
          <p:cNvSpPr/>
          <p:nvPr/>
        </p:nvSpPr>
        <p:spPr>
          <a:xfrm>
            <a:off x="1275550" y="510848"/>
            <a:ext cx="252028" cy="21602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Down Arrow 486"/>
          <p:cNvSpPr/>
          <p:nvPr/>
        </p:nvSpPr>
        <p:spPr>
          <a:xfrm flipV="1">
            <a:off x="1275550" y="1590968"/>
            <a:ext cx="252028" cy="21602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8" name="TextBox 487"/>
          <p:cNvSpPr txBox="1"/>
          <p:nvPr/>
        </p:nvSpPr>
        <p:spPr>
          <a:xfrm>
            <a:off x="471265" y="15736"/>
            <a:ext cx="2105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Heat, pressure</a:t>
            </a:r>
            <a:endParaRPr lang="en-GB" sz="2200" dirty="0"/>
          </a:p>
        </p:txBody>
      </p:sp>
      <p:sp>
        <p:nvSpPr>
          <p:cNvPr id="489" name="TextBox 488"/>
          <p:cNvSpPr txBox="1"/>
          <p:nvPr/>
        </p:nvSpPr>
        <p:spPr>
          <a:xfrm>
            <a:off x="2337668" y="321826"/>
            <a:ext cx="11548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ETFE</a:t>
            </a:r>
            <a:endParaRPr lang="en-GB" sz="2500" dirty="0"/>
          </a:p>
        </p:txBody>
      </p:sp>
      <p:sp>
        <p:nvSpPr>
          <p:cNvPr id="490" name="TextBox 489"/>
          <p:cNvSpPr txBox="1"/>
          <p:nvPr/>
        </p:nvSpPr>
        <p:spPr>
          <a:xfrm>
            <a:off x="2555032" y="1309409"/>
            <a:ext cx="5774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Si</a:t>
            </a:r>
            <a:endParaRPr lang="en-GB" sz="2500" dirty="0"/>
          </a:p>
        </p:txBody>
      </p:sp>
      <p:sp>
        <p:nvSpPr>
          <p:cNvPr id="491" name="TextBox 490"/>
          <p:cNvSpPr txBox="1"/>
          <p:nvPr/>
        </p:nvSpPr>
        <p:spPr>
          <a:xfrm>
            <a:off x="-81888" y="-96991"/>
            <a:ext cx="622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492" name="Down Arrow 491"/>
          <p:cNvSpPr/>
          <p:nvPr/>
        </p:nvSpPr>
        <p:spPr>
          <a:xfrm rot="-2700000">
            <a:off x="4070979" y="339492"/>
            <a:ext cx="374839" cy="6019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" name="TextBox 492"/>
          <p:cNvSpPr txBox="1"/>
          <p:nvPr/>
        </p:nvSpPr>
        <p:spPr>
          <a:xfrm>
            <a:off x="3312294" y="9193"/>
            <a:ext cx="1479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Sputter</a:t>
            </a:r>
            <a:endParaRPr lang="en-GB" sz="2200" dirty="0"/>
          </a:p>
        </p:txBody>
      </p:sp>
      <p:cxnSp>
        <p:nvCxnSpPr>
          <p:cNvPr id="494" name="Straight Arrow Connector 493"/>
          <p:cNvCxnSpPr/>
          <p:nvPr/>
        </p:nvCxnSpPr>
        <p:spPr>
          <a:xfrm>
            <a:off x="2772395" y="1140269"/>
            <a:ext cx="50085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/>
          <p:nvPr/>
        </p:nvCxnSpPr>
        <p:spPr>
          <a:xfrm>
            <a:off x="5901309" y="1116363"/>
            <a:ext cx="50085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8514687" y="303155"/>
            <a:ext cx="988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Metal</a:t>
            </a:r>
            <a:endParaRPr lang="en-GB" sz="2500" dirty="0"/>
          </a:p>
        </p:txBody>
      </p:sp>
      <p:cxnSp>
        <p:nvCxnSpPr>
          <p:cNvPr id="497" name="Straight Arrow Connector 496"/>
          <p:cNvCxnSpPr/>
          <p:nvPr/>
        </p:nvCxnSpPr>
        <p:spPr>
          <a:xfrm>
            <a:off x="8894330" y="1077601"/>
            <a:ext cx="50085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10894317" y="278922"/>
            <a:ext cx="15170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Dielectric</a:t>
            </a:r>
            <a:endParaRPr lang="en-GB" sz="2500" dirty="0"/>
          </a:p>
        </p:txBody>
      </p:sp>
      <p:sp>
        <p:nvSpPr>
          <p:cNvPr id="499" name="Teardrop 498"/>
          <p:cNvSpPr>
            <a:spLocks noChangeAspect="1"/>
          </p:cNvSpPr>
          <p:nvPr/>
        </p:nvSpPr>
        <p:spPr>
          <a:xfrm rot="18792847">
            <a:off x="7330743" y="404321"/>
            <a:ext cx="504056" cy="470584"/>
          </a:xfrm>
          <a:prstGeom prst="teardrop">
            <a:avLst/>
          </a:prstGeom>
          <a:solidFill>
            <a:srgbClr val="7BB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0" name="Curved Right Arrow 499"/>
          <p:cNvSpPr/>
          <p:nvPr/>
        </p:nvSpPr>
        <p:spPr>
          <a:xfrm>
            <a:off x="6404459" y="578425"/>
            <a:ext cx="252917" cy="36004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6333357" y="7953"/>
            <a:ext cx="1479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Spin coat</a:t>
            </a:r>
            <a:endParaRPr lang="en-GB" sz="2200" dirty="0"/>
          </a:p>
        </p:txBody>
      </p:sp>
      <p:cxnSp>
        <p:nvCxnSpPr>
          <p:cNvPr id="502" name="Straight Connector 501"/>
          <p:cNvCxnSpPr/>
          <p:nvPr/>
        </p:nvCxnSpPr>
        <p:spPr>
          <a:xfrm flipV="1">
            <a:off x="2337668" y="695123"/>
            <a:ext cx="97408" cy="175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>
            <a:off x="2518646" y="1464240"/>
            <a:ext cx="108970" cy="83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455" idx="0"/>
          </p:cNvCxnSpPr>
          <p:nvPr/>
        </p:nvCxnSpPr>
        <p:spPr>
          <a:xfrm flipV="1">
            <a:off x="8621202" y="726872"/>
            <a:ext cx="133289" cy="288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>
            <a:stCxn id="466" idx="0"/>
          </p:cNvCxnSpPr>
          <p:nvPr/>
        </p:nvCxnSpPr>
        <p:spPr>
          <a:xfrm flipV="1">
            <a:off x="11641759" y="662651"/>
            <a:ext cx="109830" cy="176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/>
          <p:cNvSpPr txBox="1"/>
          <p:nvPr/>
        </p:nvSpPr>
        <p:spPr>
          <a:xfrm>
            <a:off x="699216" y="3333467"/>
            <a:ext cx="1154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/>
              <a:t>Light source</a:t>
            </a:r>
            <a:endParaRPr lang="en-GB" sz="2500" dirty="0"/>
          </a:p>
        </p:txBody>
      </p:sp>
      <p:sp>
        <p:nvSpPr>
          <p:cNvPr id="507" name="TextBox 506"/>
          <p:cNvSpPr txBox="1"/>
          <p:nvPr/>
        </p:nvSpPr>
        <p:spPr>
          <a:xfrm>
            <a:off x="1356751" y="2350035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Polariser</a:t>
            </a:r>
            <a:endParaRPr lang="en-GB" sz="2500" dirty="0"/>
          </a:p>
        </p:txBody>
      </p:sp>
      <p:sp>
        <p:nvSpPr>
          <p:cNvPr id="508" name="TextBox 507"/>
          <p:cNvSpPr txBox="1"/>
          <p:nvPr/>
        </p:nvSpPr>
        <p:spPr>
          <a:xfrm>
            <a:off x="3971432" y="2421333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Sample</a:t>
            </a:r>
            <a:endParaRPr lang="en-GB" sz="2500" dirty="0"/>
          </a:p>
        </p:txBody>
      </p:sp>
      <p:sp>
        <p:nvSpPr>
          <p:cNvPr id="509" name="TextBox 508"/>
          <p:cNvSpPr txBox="1"/>
          <p:nvPr/>
        </p:nvSpPr>
        <p:spPr>
          <a:xfrm>
            <a:off x="3528318" y="5347369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Detector</a:t>
            </a:r>
            <a:endParaRPr lang="en-GB" sz="2500" dirty="0"/>
          </a:p>
        </p:txBody>
      </p:sp>
      <p:grpSp>
        <p:nvGrpSpPr>
          <p:cNvPr id="510" name="Group 509"/>
          <p:cNvGrpSpPr>
            <a:grpSpLocks noChangeAspect="1"/>
          </p:cNvGrpSpPr>
          <p:nvPr/>
        </p:nvGrpSpPr>
        <p:grpSpPr>
          <a:xfrm>
            <a:off x="814672" y="2474348"/>
            <a:ext cx="4410000" cy="2880133"/>
            <a:chOff x="814672" y="2455297"/>
            <a:chExt cx="5512500" cy="3600166"/>
          </a:xfrm>
        </p:grpSpPr>
        <p:cxnSp>
          <p:nvCxnSpPr>
            <p:cNvPr id="511" name="Straight Connector 510"/>
            <p:cNvCxnSpPr/>
            <p:nvPr/>
          </p:nvCxnSpPr>
          <p:spPr>
            <a:xfrm flipV="1">
              <a:off x="1915697" y="3218070"/>
              <a:ext cx="3096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angle 511"/>
            <p:cNvSpPr/>
            <p:nvPr/>
          </p:nvSpPr>
          <p:spPr>
            <a:xfrm>
              <a:off x="814672" y="2943686"/>
              <a:ext cx="1056313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3" name="Straight Connector 512"/>
            <p:cNvCxnSpPr/>
            <p:nvPr/>
          </p:nvCxnSpPr>
          <p:spPr>
            <a:xfrm>
              <a:off x="2340347" y="2930038"/>
              <a:ext cx="0" cy="576064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Rectangle 513"/>
            <p:cNvSpPr/>
            <p:nvPr/>
          </p:nvSpPr>
          <p:spPr>
            <a:xfrm rot="2700000">
              <a:off x="4323885" y="3125770"/>
              <a:ext cx="1469527" cy="1285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tangle 514"/>
            <p:cNvSpPr/>
            <p:nvPr/>
          </p:nvSpPr>
          <p:spPr>
            <a:xfrm rot="5400000">
              <a:off x="4473342" y="5239275"/>
              <a:ext cx="1056313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6" name="Straight Connector 515"/>
            <p:cNvCxnSpPr/>
            <p:nvPr/>
          </p:nvCxnSpPr>
          <p:spPr>
            <a:xfrm rot="5400000" flipV="1">
              <a:off x="4147697" y="4082070"/>
              <a:ext cx="1728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-2700000">
              <a:off x="4246326" y="3536267"/>
              <a:ext cx="90000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Pie 167"/>
            <p:cNvSpPr/>
            <p:nvPr/>
          </p:nvSpPr>
          <p:spPr>
            <a:xfrm rot="5400000" flipV="1">
              <a:off x="4779121" y="2985691"/>
              <a:ext cx="461132" cy="457866"/>
            </a:xfrm>
            <a:custGeom>
              <a:avLst/>
              <a:gdLst>
                <a:gd name="connsiteX0" fmla="*/ 461120 w 468000"/>
                <a:gd name="connsiteY0" fmla="*/ 290324 h 468000"/>
                <a:gd name="connsiteX1" fmla="*/ 219133 w 468000"/>
                <a:gd name="connsiteY1" fmla="*/ 467527 h 468000"/>
                <a:gd name="connsiteX2" fmla="*/ 1571 w 468000"/>
                <a:gd name="connsiteY2" fmla="*/ 261068 h 468000"/>
                <a:gd name="connsiteX3" fmla="*/ 165866 w 468000"/>
                <a:gd name="connsiteY3" fmla="*/ 10138 h 468000"/>
                <a:gd name="connsiteX4" fmla="*/ 234000 w 468000"/>
                <a:gd name="connsiteY4" fmla="*/ 234000 h 468000"/>
                <a:gd name="connsiteX5" fmla="*/ 461120 w 468000"/>
                <a:gd name="connsiteY5" fmla="*/ 290324 h 468000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5" fmla="*/ 325452 w 461132"/>
                <a:gd name="connsiteY5" fmla="*/ 315302 h 457866"/>
                <a:gd name="connsiteX0" fmla="*/ 234012 w 461132"/>
                <a:gd name="connsiteY0" fmla="*/ 223862 h 457866"/>
                <a:gd name="connsiteX1" fmla="*/ 232723 w 461132"/>
                <a:gd name="connsiteY1" fmla="*/ 223202 h 457866"/>
                <a:gd name="connsiteX2" fmla="*/ 461132 w 461132"/>
                <a:gd name="connsiteY2" fmla="*/ 280186 h 457866"/>
                <a:gd name="connsiteX3" fmla="*/ 219145 w 461132"/>
                <a:gd name="connsiteY3" fmla="*/ 457389 h 457866"/>
                <a:gd name="connsiteX4" fmla="*/ 1583 w 461132"/>
                <a:gd name="connsiteY4" fmla="*/ 250930 h 457866"/>
                <a:gd name="connsiteX5" fmla="*/ 165878 w 461132"/>
                <a:gd name="connsiteY5" fmla="*/ 0 h 457866"/>
                <a:gd name="connsiteX6" fmla="*/ 325452 w 461132"/>
                <a:gd name="connsiteY6" fmla="*/ 315302 h 457866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5" fmla="*/ 325452 w 461132"/>
                <a:gd name="connsiteY5" fmla="*/ 315302 h 457866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0" fmla="*/ 461132 w 461132"/>
                <a:gd name="connsiteY0" fmla="*/ 280186 h 457866"/>
                <a:gd name="connsiteX1" fmla="*/ 219145 w 461132"/>
                <a:gd name="connsiteY1" fmla="*/ 457389 h 457866"/>
                <a:gd name="connsiteX2" fmla="*/ 1583 w 461132"/>
                <a:gd name="connsiteY2" fmla="*/ 250930 h 457866"/>
                <a:gd name="connsiteX3" fmla="*/ 165878 w 461132"/>
                <a:gd name="connsiteY3" fmla="*/ 0 h 4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132" h="457866">
                  <a:moveTo>
                    <a:pt x="461132" y="280186"/>
                  </a:moveTo>
                  <a:cubicBezTo>
                    <a:pt x="433904" y="389979"/>
                    <a:pt x="332035" y="464576"/>
                    <a:pt x="219145" y="457389"/>
                  </a:cubicBezTo>
                  <a:cubicBezTo>
                    <a:pt x="106255" y="450202"/>
                    <a:pt x="14668" y="363290"/>
                    <a:pt x="1583" y="250930"/>
                  </a:cubicBezTo>
                  <a:cubicBezTo>
                    <a:pt x="-11502" y="138570"/>
                    <a:pt x="57660" y="32937"/>
                    <a:pt x="165878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9" name="Pie 168"/>
            <p:cNvSpPr/>
            <p:nvPr/>
          </p:nvSpPr>
          <p:spPr>
            <a:xfrm>
              <a:off x="3674999" y="4962189"/>
              <a:ext cx="2652173" cy="620277"/>
            </a:xfrm>
            <a:custGeom>
              <a:avLst/>
              <a:gdLst>
                <a:gd name="connsiteX0" fmla="*/ 3053925 w 3456000"/>
                <a:gd name="connsiteY0" fmla="*/ 2836110 h 3456000"/>
                <a:gd name="connsiteX1" fmla="*/ 1727748 w 3456000"/>
                <a:gd name="connsiteY1" fmla="*/ 3456000 h 3456000"/>
                <a:gd name="connsiteX2" fmla="*/ 401752 w 3456000"/>
                <a:gd name="connsiteY2" fmla="*/ 2835723 h 3456000"/>
                <a:gd name="connsiteX3" fmla="*/ 1728000 w 3456000"/>
                <a:gd name="connsiteY3" fmla="*/ 1728000 h 3456000"/>
                <a:gd name="connsiteX4" fmla="*/ 3053925 w 3456000"/>
                <a:gd name="connsiteY4" fmla="*/ 2836110 h 3456000"/>
                <a:gd name="connsiteX0" fmla="*/ 1326248 w 2652173"/>
                <a:gd name="connsiteY0" fmla="*/ 0 h 1728000"/>
                <a:gd name="connsiteX1" fmla="*/ 2652173 w 2652173"/>
                <a:gd name="connsiteY1" fmla="*/ 1108110 h 1728000"/>
                <a:gd name="connsiteX2" fmla="*/ 1325996 w 2652173"/>
                <a:gd name="connsiteY2" fmla="*/ 1728000 h 1728000"/>
                <a:gd name="connsiteX3" fmla="*/ 0 w 2652173"/>
                <a:gd name="connsiteY3" fmla="*/ 1107723 h 1728000"/>
                <a:gd name="connsiteX4" fmla="*/ 1417688 w 2652173"/>
                <a:gd name="connsiteY4" fmla="*/ 91440 h 1728000"/>
                <a:gd name="connsiteX0" fmla="*/ 1326248 w 2652173"/>
                <a:gd name="connsiteY0" fmla="*/ 0 h 1728000"/>
                <a:gd name="connsiteX1" fmla="*/ 2652173 w 2652173"/>
                <a:gd name="connsiteY1" fmla="*/ 1108110 h 1728000"/>
                <a:gd name="connsiteX2" fmla="*/ 1325996 w 2652173"/>
                <a:gd name="connsiteY2" fmla="*/ 1728000 h 1728000"/>
                <a:gd name="connsiteX3" fmla="*/ 0 w 2652173"/>
                <a:gd name="connsiteY3" fmla="*/ 1107723 h 1728000"/>
                <a:gd name="connsiteX0" fmla="*/ 2652173 w 2652173"/>
                <a:gd name="connsiteY0" fmla="*/ 387 h 620277"/>
                <a:gd name="connsiteX1" fmla="*/ 1325996 w 2652173"/>
                <a:gd name="connsiteY1" fmla="*/ 620277 h 620277"/>
                <a:gd name="connsiteX2" fmla="*/ 0 w 2652173"/>
                <a:gd name="connsiteY2" fmla="*/ 0 h 62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2173" h="620277">
                  <a:moveTo>
                    <a:pt x="2652173" y="387"/>
                  </a:moveTo>
                  <a:cubicBezTo>
                    <a:pt x="2323799" y="393308"/>
                    <a:pt x="1838067" y="620352"/>
                    <a:pt x="1325996" y="620277"/>
                  </a:cubicBezTo>
                  <a:cubicBezTo>
                    <a:pt x="813925" y="620202"/>
                    <a:pt x="328260" y="393017"/>
                    <a:pt x="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0" name="Freeform 519"/>
            <p:cNvSpPr/>
            <p:nvPr/>
          </p:nvSpPr>
          <p:spPr>
            <a:xfrm flipV="1">
              <a:off x="4957697" y="4082070"/>
              <a:ext cx="108000" cy="72000"/>
            </a:xfrm>
            <a:custGeom>
              <a:avLst/>
              <a:gdLst>
                <a:gd name="connsiteX0" fmla="*/ 0 w 241540"/>
                <a:gd name="connsiteY0" fmla="*/ 103517 h 103517"/>
                <a:gd name="connsiteX1" fmla="*/ 120770 w 241540"/>
                <a:gd name="connsiteY1" fmla="*/ 0 h 103517"/>
                <a:gd name="connsiteX2" fmla="*/ 241540 w 241540"/>
                <a:gd name="connsiteY2" fmla="*/ 103517 h 10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103517">
                  <a:moveTo>
                    <a:pt x="0" y="103517"/>
                  </a:moveTo>
                  <a:lnTo>
                    <a:pt x="120770" y="0"/>
                  </a:lnTo>
                  <a:lnTo>
                    <a:pt x="241540" y="103517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Freeform 520"/>
            <p:cNvSpPr/>
            <p:nvPr/>
          </p:nvSpPr>
          <p:spPr>
            <a:xfrm rot="16200000" flipV="1">
              <a:off x="3495684" y="3182070"/>
              <a:ext cx="108000" cy="72000"/>
            </a:xfrm>
            <a:custGeom>
              <a:avLst/>
              <a:gdLst>
                <a:gd name="connsiteX0" fmla="*/ 0 w 241540"/>
                <a:gd name="connsiteY0" fmla="*/ 103517 h 103517"/>
                <a:gd name="connsiteX1" fmla="*/ 120770 w 241540"/>
                <a:gd name="connsiteY1" fmla="*/ 0 h 103517"/>
                <a:gd name="connsiteX2" fmla="*/ 241540 w 241540"/>
                <a:gd name="connsiteY2" fmla="*/ 103517 h 10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103517">
                  <a:moveTo>
                    <a:pt x="0" y="103517"/>
                  </a:moveTo>
                  <a:lnTo>
                    <a:pt x="120770" y="0"/>
                  </a:lnTo>
                  <a:lnTo>
                    <a:pt x="241540" y="103517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Pie 177"/>
            <p:cNvSpPr/>
            <p:nvPr/>
          </p:nvSpPr>
          <p:spPr>
            <a:xfrm>
              <a:off x="4641110" y="3235955"/>
              <a:ext cx="86537" cy="229925"/>
            </a:xfrm>
            <a:custGeom>
              <a:avLst/>
              <a:gdLst>
                <a:gd name="connsiteX0" fmla="*/ 86562 w 720000"/>
                <a:gd name="connsiteY0" fmla="*/ 594162 h 720000"/>
                <a:gd name="connsiteX1" fmla="*/ 25 w 720000"/>
                <a:gd name="connsiteY1" fmla="*/ 364237 h 720000"/>
                <a:gd name="connsiteX2" fmla="*/ 360000 w 720000"/>
                <a:gd name="connsiteY2" fmla="*/ 360000 h 720000"/>
                <a:gd name="connsiteX3" fmla="*/ 86562 w 720000"/>
                <a:gd name="connsiteY3" fmla="*/ 594162 h 720000"/>
                <a:gd name="connsiteX0" fmla="*/ 359975 w 451415"/>
                <a:gd name="connsiteY0" fmla="*/ 0 h 234162"/>
                <a:gd name="connsiteX1" fmla="*/ 86537 w 451415"/>
                <a:gd name="connsiteY1" fmla="*/ 234162 h 234162"/>
                <a:gd name="connsiteX2" fmla="*/ 0 w 451415"/>
                <a:gd name="connsiteY2" fmla="*/ 4237 h 234162"/>
                <a:gd name="connsiteX3" fmla="*/ 451415 w 451415"/>
                <a:gd name="connsiteY3" fmla="*/ 91440 h 234162"/>
                <a:gd name="connsiteX0" fmla="*/ 359975 w 359975"/>
                <a:gd name="connsiteY0" fmla="*/ 0 h 234162"/>
                <a:gd name="connsiteX1" fmla="*/ 86537 w 359975"/>
                <a:gd name="connsiteY1" fmla="*/ 234162 h 234162"/>
                <a:gd name="connsiteX2" fmla="*/ 0 w 359975"/>
                <a:gd name="connsiteY2" fmla="*/ 4237 h 234162"/>
                <a:gd name="connsiteX0" fmla="*/ 86537 w 86537"/>
                <a:gd name="connsiteY0" fmla="*/ 229925 h 229925"/>
                <a:gd name="connsiteX1" fmla="*/ 0 w 86537"/>
                <a:gd name="connsiteY1" fmla="*/ 0 h 2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37" h="229925">
                  <a:moveTo>
                    <a:pt x="86537" y="229925"/>
                  </a:moveTo>
                  <a:cubicBezTo>
                    <a:pt x="31624" y="165801"/>
                    <a:pt x="993" y="84418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3" name="Pie 177"/>
            <p:cNvSpPr/>
            <p:nvPr/>
          </p:nvSpPr>
          <p:spPr>
            <a:xfrm rot="-2700000">
              <a:off x="4833447" y="3432229"/>
              <a:ext cx="86537" cy="229925"/>
            </a:xfrm>
            <a:custGeom>
              <a:avLst/>
              <a:gdLst>
                <a:gd name="connsiteX0" fmla="*/ 86562 w 720000"/>
                <a:gd name="connsiteY0" fmla="*/ 594162 h 720000"/>
                <a:gd name="connsiteX1" fmla="*/ 25 w 720000"/>
                <a:gd name="connsiteY1" fmla="*/ 364237 h 720000"/>
                <a:gd name="connsiteX2" fmla="*/ 360000 w 720000"/>
                <a:gd name="connsiteY2" fmla="*/ 360000 h 720000"/>
                <a:gd name="connsiteX3" fmla="*/ 86562 w 720000"/>
                <a:gd name="connsiteY3" fmla="*/ 594162 h 720000"/>
                <a:gd name="connsiteX0" fmla="*/ 359975 w 451415"/>
                <a:gd name="connsiteY0" fmla="*/ 0 h 234162"/>
                <a:gd name="connsiteX1" fmla="*/ 86537 w 451415"/>
                <a:gd name="connsiteY1" fmla="*/ 234162 h 234162"/>
                <a:gd name="connsiteX2" fmla="*/ 0 w 451415"/>
                <a:gd name="connsiteY2" fmla="*/ 4237 h 234162"/>
                <a:gd name="connsiteX3" fmla="*/ 451415 w 451415"/>
                <a:gd name="connsiteY3" fmla="*/ 91440 h 234162"/>
                <a:gd name="connsiteX0" fmla="*/ 359975 w 359975"/>
                <a:gd name="connsiteY0" fmla="*/ 0 h 234162"/>
                <a:gd name="connsiteX1" fmla="*/ 86537 w 359975"/>
                <a:gd name="connsiteY1" fmla="*/ 234162 h 234162"/>
                <a:gd name="connsiteX2" fmla="*/ 0 w 359975"/>
                <a:gd name="connsiteY2" fmla="*/ 4237 h 234162"/>
                <a:gd name="connsiteX0" fmla="*/ 86537 w 86537"/>
                <a:gd name="connsiteY0" fmla="*/ 229925 h 229925"/>
                <a:gd name="connsiteX1" fmla="*/ 0 w 86537"/>
                <a:gd name="connsiteY1" fmla="*/ 0 h 2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37" h="229925">
                  <a:moveTo>
                    <a:pt x="86537" y="229925"/>
                  </a:moveTo>
                  <a:cubicBezTo>
                    <a:pt x="31624" y="165801"/>
                    <a:pt x="993" y="84418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24" name="TextBox 523"/>
          <p:cNvSpPr txBox="1"/>
          <p:nvPr/>
        </p:nvSpPr>
        <p:spPr>
          <a:xfrm rot="2700000">
            <a:off x="3546123" y="3095409"/>
            <a:ext cx="459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θ</a:t>
            </a:r>
            <a:endParaRPr lang="en-GB" sz="2500" dirty="0"/>
          </a:p>
        </p:txBody>
      </p:sp>
      <p:sp>
        <p:nvSpPr>
          <p:cNvPr id="525" name="TextBox 524"/>
          <p:cNvSpPr txBox="1"/>
          <p:nvPr/>
        </p:nvSpPr>
        <p:spPr>
          <a:xfrm rot="2700000">
            <a:off x="3790640" y="3331191"/>
            <a:ext cx="459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θ</a:t>
            </a:r>
            <a:endParaRPr lang="en-GB" sz="2500" dirty="0"/>
          </a:p>
        </p:txBody>
      </p:sp>
      <p:sp>
        <p:nvSpPr>
          <p:cNvPr id="526" name="TextBox 525"/>
          <p:cNvSpPr txBox="1"/>
          <p:nvPr/>
        </p:nvSpPr>
        <p:spPr>
          <a:xfrm>
            <a:off x="-81888" y="2352164"/>
            <a:ext cx="622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527" name="TextBox 526"/>
          <p:cNvSpPr txBox="1"/>
          <p:nvPr/>
        </p:nvSpPr>
        <p:spPr>
          <a:xfrm>
            <a:off x="6948859" y="2358620"/>
            <a:ext cx="622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grpSp>
        <p:nvGrpSpPr>
          <p:cNvPr id="528" name="Group 527"/>
          <p:cNvGrpSpPr>
            <a:grpSpLocks noChangeAspect="1"/>
          </p:cNvGrpSpPr>
          <p:nvPr/>
        </p:nvGrpSpPr>
        <p:grpSpPr>
          <a:xfrm>
            <a:off x="8108075" y="2035001"/>
            <a:ext cx="2405019" cy="3267933"/>
            <a:chOff x="8366268" y="1936368"/>
            <a:chExt cx="3006274" cy="4084920"/>
          </a:xfrm>
        </p:grpSpPr>
        <p:grpSp>
          <p:nvGrpSpPr>
            <p:cNvPr id="529" name="Group 528"/>
            <p:cNvGrpSpPr/>
            <p:nvPr/>
          </p:nvGrpSpPr>
          <p:grpSpPr>
            <a:xfrm>
              <a:off x="8366268" y="2415946"/>
              <a:ext cx="2520001" cy="3605342"/>
              <a:chOff x="8493181" y="2050201"/>
              <a:chExt cx="2520001" cy="3605342"/>
            </a:xfrm>
          </p:grpSpPr>
          <p:grpSp>
            <p:nvGrpSpPr>
              <p:cNvPr id="532" name="Group 531"/>
              <p:cNvGrpSpPr/>
              <p:nvPr/>
            </p:nvGrpSpPr>
            <p:grpSpPr>
              <a:xfrm>
                <a:off x="8493181" y="2599897"/>
                <a:ext cx="2520001" cy="3055646"/>
                <a:chOff x="3080714" y="3878803"/>
                <a:chExt cx="1770900" cy="2147322"/>
              </a:xfrm>
            </p:grpSpPr>
            <p:grpSp>
              <p:nvGrpSpPr>
                <p:cNvPr id="535" name="Group 534"/>
                <p:cNvGrpSpPr/>
                <p:nvPr/>
              </p:nvGrpSpPr>
              <p:grpSpPr>
                <a:xfrm>
                  <a:off x="3080714" y="4405940"/>
                  <a:ext cx="1770900" cy="1620185"/>
                  <a:chOff x="3080714" y="4385155"/>
                  <a:chExt cx="1770900" cy="1620185"/>
                </a:xfrm>
              </p:grpSpPr>
              <p:grpSp>
                <p:nvGrpSpPr>
                  <p:cNvPr id="537" name="Group 536"/>
                  <p:cNvGrpSpPr>
                    <a:grpSpLocks noChangeAspect="1"/>
                  </p:cNvGrpSpPr>
                  <p:nvPr/>
                </p:nvGrpSpPr>
                <p:grpSpPr>
                  <a:xfrm rot="1800000">
                    <a:off x="3080714" y="4385155"/>
                    <a:ext cx="1770900" cy="1620185"/>
                    <a:chOff x="2843205" y="4365103"/>
                    <a:chExt cx="1967667" cy="1800206"/>
                  </a:xfrm>
                </p:grpSpPr>
                <p:sp>
                  <p:nvSpPr>
                    <p:cNvPr id="540" name="Rectangle 539"/>
                    <p:cNvSpPr/>
                    <p:nvPr/>
                  </p:nvSpPr>
                  <p:spPr>
                    <a:xfrm>
                      <a:off x="2843205" y="4365309"/>
                      <a:ext cx="1967667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1" name="Rectangle 540"/>
                    <p:cNvSpPr/>
                    <p:nvPr/>
                  </p:nvSpPr>
                  <p:spPr>
                    <a:xfrm>
                      <a:off x="2943880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2" name="Rectangle 541"/>
                    <p:cNvSpPr/>
                    <p:nvPr/>
                  </p:nvSpPr>
                  <p:spPr>
                    <a:xfrm>
                      <a:off x="3158126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3" name="Rectangle 542"/>
                    <p:cNvSpPr/>
                    <p:nvPr/>
                  </p:nvSpPr>
                  <p:spPr>
                    <a:xfrm>
                      <a:off x="3374152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4" name="Rectangle 543"/>
                    <p:cNvSpPr/>
                    <p:nvPr/>
                  </p:nvSpPr>
                  <p:spPr>
                    <a:xfrm>
                      <a:off x="3590176" y="4365103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5" name="Rectangle 544"/>
                    <p:cNvSpPr/>
                    <p:nvPr/>
                  </p:nvSpPr>
                  <p:spPr>
                    <a:xfrm>
                      <a:off x="3806200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6" name="Rectangle 545"/>
                    <p:cNvSpPr/>
                    <p:nvPr/>
                  </p:nvSpPr>
                  <p:spPr>
                    <a:xfrm>
                      <a:off x="4022224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7" name="Rectangle 546"/>
                    <p:cNvSpPr/>
                    <p:nvPr/>
                  </p:nvSpPr>
                  <p:spPr>
                    <a:xfrm>
                      <a:off x="4221484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8" name="Rectangle 547"/>
                    <p:cNvSpPr/>
                    <p:nvPr/>
                  </p:nvSpPr>
                  <p:spPr>
                    <a:xfrm>
                      <a:off x="4435221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9" name="Rectangle 548"/>
                    <p:cNvSpPr/>
                    <p:nvPr/>
                  </p:nvSpPr>
                  <p:spPr>
                    <a:xfrm>
                      <a:off x="4629149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538" name="Arc 537"/>
                  <p:cNvSpPr/>
                  <p:nvPr/>
                </p:nvSpPr>
                <p:spPr>
                  <a:xfrm>
                    <a:off x="3907588" y="4773033"/>
                    <a:ext cx="418297" cy="326665"/>
                  </a:xfrm>
                  <a:prstGeom prst="arc">
                    <a:avLst>
                      <a:gd name="adj1" fmla="val 16200000"/>
                      <a:gd name="adj2" fmla="val 20775407"/>
                    </a:avLst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39" name="TextBox 538"/>
                  <p:cNvSpPr txBox="1"/>
                  <p:nvPr/>
                </p:nvSpPr>
                <p:spPr>
                  <a:xfrm>
                    <a:off x="4081268" y="4402276"/>
                    <a:ext cx="360040" cy="3352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500" dirty="0" smtClean="0">
                        <a:latin typeface="Calibri"/>
                      </a:rPr>
                      <a:t>φ</a:t>
                    </a:r>
                    <a:endParaRPr lang="en-GB" sz="2500" dirty="0"/>
                  </a:p>
                </p:txBody>
              </p:sp>
            </p:grpSp>
            <p:cxnSp>
              <p:nvCxnSpPr>
                <p:cNvPr id="536" name="Straight Arrow Connector 535"/>
                <p:cNvCxnSpPr/>
                <p:nvPr/>
              </p:nvCxnSpPr>
              <p:spPr>
                <a:xfrm>
                  <a:off x="3840328" y="3878803"/>
                  <a:ext cx="79058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arrow"/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3" name="Straight Arrow Connector 532"/>
              <p:cNvCxnSpPr/>
              <p:nvPr/>
            </p:nvCxnSpPr>
            <p:spPr>
              <a:xfrm rot="16200000">
                <a:off x="9559438" y="2612702"/>
                <a:ext cx="1125001" cy="0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headEnd type="arrow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Arrow Connector 533"/>
              <p:cNvCxnSpPr/>
              <p:nvPr/>
            </p:nvCxnSpPr>
            <p:spPr>
              <a:xfrm>
                <a:off x="9919617" y="2357538"/>
                <a:ext cx="0" cy="2340000"/>
              </a:xfrm>
              <a:prstGeom prst="straightConnector1">
                <a:avLst/>
              </a:prstGeom>
              <a:ln w="698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0" name="TextBox 529"/>
            <p:cNvSpPr txBox="1"/>
            <p:nvPr/>
          </p:nvSpPr>
          <p:spPr>
            <a:xfrm>
              <a:off x="10481122" y="2656449"/>
              <a:ext cx="891420" cy="59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>
                  <a:solidFill>
                    <a:srgbClr val="FF0000"/>
                  </a:solidFill>
                </a:rPr>
                <a:t>TM</a:t>
              </a:r>
              <a:endParaRPr lang="en-GB" sz="2500" dirty="0">
                <a:solidFill>
                  <a:srgbClr val="FF0000"/>
                </a:solidFill>
              </a:endParaRPr>
            </a:p>
          </p:txBody>
        </p:sp>
        <p:sp>
          <p:nvSpPr>
            <p:cNvPr id="531" name="TextBox 530"/>
            <p:cNvSpPr txBox="1"/>
            <p:nvPr/>
          </p:nvSpPr>
          <p:spPr>
            <a:xfrm>
              <a:off x="9682581" y="1936368"/>
              <a:ext cx="6806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>
                  <a:solidFill>
                    <a:srgbClr val="0000CC"/>
                  </a:solidFill>
                </a:rPr>
                <a:t>TE</a:t>
              </a:r>
              <a:endParaRPr lang="en-GB" sz="25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1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21</cp:revision>
  <dcterms:created xsi:type="dcterms:W3CDTF">2014-05-29T13:07:48Z</dcterms:created>
  <dcterms:modified xsi:type="dcterms:W3CDTF">2014-06-05T14:16:22Z</dcterms:modified>
</cp:coreProperties>
</file>