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12061825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0099"/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40" d="100"/>
          <a:sy n="40" d="100"/>
        </p:scale>
        <p:origin x="-1872" y="-168"/>
      </p:cViewPr>
      <p:guideLst>
        <p:guide orient="horz" pos="3799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6-05T12:40:20.49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159E42F-1E66-4AFF-9983-2547F53E1A7C}" emma:medium="tactile" emma:mode="ink">
          <msink:context xmlns:msink="http://schemas.microsoft.com/ink/2010/main" type="inkDrawing" rotatedBoundingBox="5367,14833 5380,14846 5369,14856 5356,14843" shapeName="Other">
            <msink:destinationLink direction="with" ref="{4C38B3E2-E6D9-4D49-9935-EC4F450C1E18}"/>
          </msink:context>
        </emma:interpretation>
      </emma:emma>
    </inkml:annotationXML>
    <inkml:trace contextRef="#ctx0" brushRef="#br0">0 0,'0'0,"0"0,0 0,0 0,0 0,0 0,0 0,0 0,0 0,0 0,0 0,0 0,0 0,0 0,0 0,0 0,0 0,0 0,13 13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6-05T12:40:20.21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129FF7D-1F81-4476-870A-A04F0C20F7C5}" emma:medium="tactile" emma:mode="ink">
          <msink:context xmlns:msink="http://schemas.microsoft.com/ink/2010/main" type="inkDrawing" rotatedBoundingBox="4442,15718 4452,15652 4463,15654 4453,15719" shapeName="Other"/>
        </emma:interpretation>
      </emma:emma>
    </inkml:annotationXML>
    <inkml:trace contextRef="#ctx0" brushRef="#br0">0 65,'0'0,"13"-13,-13 13,0 0,0-13,0-13,0 26,0 0,0 0,0 0,0-13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6-05T12:40:22.7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76F0331-7D16-4D93-9709-74E10DAC8EB8}" emma:medium="tactile" emma:mode="ink">
          <msink:context xmlns:msink="http://schemas.microsoft.com/ink/2010/main" type="inkDrawing" rotatedBoundingBox="5239,13923 5254,13923 5254,13938 5239,13938" shapeName="Other"/>
        </emma:interpretation>
      </emma:emma>
    </inkml:annotationXML>
    <inkml:trace contextRef="#ctx0" brushRef="#br0">0 0,'0'0,"0"0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6-05T12:44:10.155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C38B3E2-E6D9-4D49-9935-EC4F450C1E18}" emma:medium="tactile" emma:mode="ink">
          <msink:context xmlns:msink="http://schemas.microsoft.com/ink/2010/main" type="inkDrawing" rotatedBoundingBox="7451,16709 7466,16462 7490,16463 7475,16711" semanticType="callout" shapeName="Other">
            <msink:sourceLink direction="with" ref="{4159E42F-1E66-4AFF-9983-2547F53E1A7C}"/>
          </msink:context>
        </emma:interpretation>
      </emma:emma>
    </inkml:annotationXML>
    <inkml:trace contextRef="#ctx0" brushRef="#br0">0 247,'13'0,"-13"0,0 0,0 0,0 0,0-13,0 13,0 0,0 0,0 0,0 0,0-26,0 26,0 0,0 0,0 0,0 0,0 0,0 0,0 0,0 0,0 0,0 0,13 0,-13 0,0 0,0 0,0 0,0 0,0 0,0 0,0 0,0-13,0 13,0 0,0-26,0 13,0 0,0 13,0-13,0 13,0 0,0 0,0 0,0-26,0 0,0-13,0 26,0 0,0 0,0 13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9.23077" units="1/cm"/>
          <inkml:channelProperty channel="Y" name="resolution" value="50" units="1/cm"/>
        </inkml:channelProperties>
      </inkml:inkSource>
      <inkml:timestamp xml:id="ts0" timeString="2014-06-05T12:55:38.453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75A1CC4-EA55-4228-8D12-DDC774670763}" emma:medium="tactile" emma:mode="ink">
          <msink:context xmlns:msink="http://schemas.microsoft.com/ink/2010/main" type="writingRegion" rotatedBoundingBox="-6191,27198 -6176,27198 -6176,27213 -6191,27213"/>
        </emma:interpretation>
      </emma:emma>
    </inkml:annotationXML>
    <inkml:traceGroup>
      <inkml:annotationXML>
        <emma:emma xmlns:emma="http://www.w3.org/2003/04/emma" version="1.0">
          <emma:interpretation id="{E994A103-40C0-4C6C-9494-8BB522074D71}" emma:medium="tactile" emma:mode="ink">
            <msink:context xmlns:msink="http://schemas.microsoft.com/ink/2010/main" type="paragraph" rotatedBoundingBox="-6191,27198 -6176,27198 -6176,27213 -6191,27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1453EC-2B6B-4B70-87B9-A77C3BC8B709}" emma:medium="tactile" emma:mode="ink">
              <msink:context xmlns:msink="http://schemas.microsoft.com/ink/2010/main" type="line" rotatedBoundingBox="-6191,27198 -6176,27198 -6176,27213 -6191,27213"/>
            </emma:interpretation>
          </emma:emma>
        </inkml:annotationXML>
        <inkml:traceGroup>
          <inkml:annotationXML>
            <emma:emma xmlns:emma="http://www.w3.org/2003/04/emma" version="1.0">
              <emma:interpretation id="{75D85880-853B-4562-AC50-9F2B3F51489C}" emma:medium="tactile" emma:mode="ink">
                <msink:context xmlns:msink="http://schemas.microsoft.com/ink/2010/main" type="inkWord" rotatedBoundingBox="-6191,27198 -6176,27198 -6176,27213 -6191,27213"/>
              </emma:interpretation>
              <emma:one-of disjunction-type="recognition" id="oneOf0">
                <emma:interpretation id="interp0" emma:lang="en-GB" emma:confidence="0">
                  <emma:literal>.</emma:literal>
                </emma:interpretation>
                <emma:interpretation id="interp1" emma:lang="en-GB" emma:confidence="0">
                  <emma:literal>`</emma:literal>
                </emma:interpretation>
                <emma:interpretation id="interp2" emma:lang="en-GB" emma:confidence="0">
                  <emma:literal>'</emma:literal>
                </emma:interpretation>
                <emma:interpretation id="interp3" emma:lang="en-GB" emma:confidence="0">
                  <emma:literal>l</emma:literal>
                </emma:interpretation>
                <emma:interpretation id="interp4" emma:lang="en-GB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3704-6C3E-455C-B597-2629F078FCFE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93888" y="685800"/>
            <a:ext cx="3070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644F-649F-4639-9984-558FCD922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8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3888" y="685800"/>
            <a:ext cx="3070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B644F-649F-4639-9984-558FCD9221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2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1" y="3746989"/>
            <a:ext cx="9181149" cy="2585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3" y="6835038"/>
            <a:ext cx="7560945" cy="30824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7" y="483036"/>
            <a:ext cx="2430303" cy="102916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83036"/>
            <a:ext cx="7110888" cy="102916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9" y="7750843"/>
            <a:ext cx="9181149" cy="239561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9" y="5112322"/>
            <a:ext cx="9181149" cy="26385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5" y="2814429"/>
            <a:ext cx="4770597" cy="796024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814429"/>
            <a:ext cx="4770597" cy="796024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699955"/>
            <a:ext cx="4772472" cy="11252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825164"/>
            <a:ext cx="4772472" cy="69495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6" y="2699955"/>
            <a:ext cx="4774347" cy="11252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6" y="3825164"/>
            <a:ext cx="4774347" cy="69495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1" y="480245"/>
            <a:ext cx="3553569" cy="204381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80246"/>
            <a:ext cx="6038256" cy="1029443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1" y="2524048"/>
            <a:ext cx="3553569" cy="82506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443281"/>
            <a:ext cx="6480810" cy="99677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77750"/>
            <a:ext cx="6480810" cy="7237095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440055"/>
            <a:ext cx="6480810" cy="141559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8" y="483037"/>
            <a:ext cx="9721215" cy="2010305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8" y="2814429"/>
            <a:ext cx="9721215" cy="7960248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8" y="11179529"/>
            <a:ext cx="2520315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1" y="11179529"/>
            <a:ext cx="3420429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8" y="11179529"/>
            <a:ext cx="2520315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customXml" Target="../ink/ink1.xml"/><Relationship Id="rId26" Type="http://schemas.openxmlformats.org/officeDocument/2006/relationships/customXml" Target="../ink/ink5.xml"/><Relationship Id="rId3" Type="http://schemas.openxmlformats.org/officeDocument/2006/relationships/image" Target="../media/image1.png"/><Relationship Id="rId21" Type="http://schemas.openxmlformats.org/officeDocument/2006/relationships/image" Target="../media/image17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4.xm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8.emf"/><Relationship Id="rId10" Type="http://schemas.openxmlformats.org/officeDocument/2006/relationships/image" Target="../media/image8.png"/><Relationship Id="rId19" Type="http://schemas.openxmlformats.org/officeDocument/2006/relationships/image" Target="../media/image16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3.xml"/><Relationship Id="rId27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3" descr="C:\Users\Wendy\Documents\wwn20\Thesis\Chapter7\Figures\Fig11\AF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5" t="11954" r="33712" b="8666"/>
          <a:stretch/>
        </p:blipFill>
        <p:spPr bwMode="auto">
          <a:xfrm>
            <a:off x="945747" y="199890"/>
            <a:ext cx="3302799" cy="160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14" descr="C:\Users\Wendy\Documents\wwn20\Thesis\Chapter7\Figures\Fig11\Spec_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531964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3" descr="C:\Users\Wendy\Documents\wwn20\Thesis\Chapter7\Figures\Fig11\Spec_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53" y="9635300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2" descr="C:\Users\Wendy\Documents\wwn20\Thesis\Chapter7\Figures\Fig11\Sca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4" r="6364" b="83303"/>
          <a:stretch/>
        </p:blipFill>
        <p:spPr bwMode="auto">
          <a:xfrm>
            <a:off x="8963503" y="11479975"/>
            <a:ext cx="1681742" cy="5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11" descr="C:\Users\Wendy\Documents\wwn20\Thesis\Chapter7\Figures\Fig11\PS_Ag_9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t="16312" r="17580" b="4559"/>
          <a:stretch/>
        </p:blipFill>
        <p:spPr bwMode="auto">
          <a:xfrm>
            <a:off x="8453283" y="7333131"/>
            <a:ext cx="2233547" cy="220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10" descr="C:\Users\Wendy\Documents\wwn20\Thesis\Chapter7\Figures\Fig11\PS_Ag_6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16470" r="17232" b="4059"/>
          <a:stretch/>
        </p:blipFill>
        <p:spPr bwMode="auto">
          <a:xfrm>
            <a:off x="6451561" y="7342654"/>
            <a:ext cx="2244496" cy="221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9" descr="C:\Users\Wendy\Documents\wwn20\Thesis\Chapter7\Figures\Fig11\PS_Ag_4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6811" r="17414" b="4629"/>
          <a:stretch/>
        </p:blipFill>
        <p:spPr bwMode="auto">
          <a:xfrm>
            <a:off x="4417688" y="7352180"/>
            <a:ext cx="2267121" cy="21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8" descr="C:\Users\Wendy\Documents\wwn20\Thesis\Chapter7\Figures\Fig11\PS_Ag_20_T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6810" r="17635" b="4059"/>
          <a:stretch/>
        </p:blipFill>
        <p:spPr bwMode="auto">
          <a:xfrm>
            <a:off x="2443874" y="7361705"/>
            <a:ext cx="2238802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7" descr="C:\Users\Wendy\Documents\wwn20\Thesis\Chapter7\Figures\Fig11\PS_Ag_0_TE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" t="16810" r="17651" b="4059"/>
          <a:stretch/>
        </p:blipFill>
        <p:spPr bwMode="auto">
          <a:xfrm>
            <a:off x="416501" y="7361705"/>
            <a:ext cx="2266606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C:\Users\Wendy\Documents\wwn20\Thesis\Chapter7\Figures\Fig11\PS_Ag_9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5" r="17580" b="4334"/>
          <a:stretch/>
        </p:blipFill>
        <p:spPr bwMode="auto">
          <a:xfrm>
            <a:off x="8296265" y="2286747"/>
            <a:ext cx="2390566" cy="21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Wendy\Documents\wwn20\Thesis\Chapter7\Figures\Fig11\PS_Ag_6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17226" r="18096" b="4336"/>
          <a:stretch/>
        </p:blipFill>
        <p:spPr bwMode="auto">
          <a:xfrm>
            <a:off x="6443610" y="2274873"/>
            <a:ext cx="2244496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6" descr="C:\Users\Wendy\Documents\wwn20\Thesis\Chapter7\Figures\Fig11\PS_Ag_4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17348" r="17531" b="4216"/>
          <a:stretch/>
        </p:blipFill>
        <p:spPr bwMode="auto">
          <a:xfrm>
            <a:off x="4436739" y="2274872"/>
            <a:ext cx="2267120" cy="218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C:\Users\Wendy\Documents\wwn20\Thesis\Chapter7\Figures\Fig11\PS_Ag_20_T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7191" r="17361" b="4371"/>
          <a:stretch/>
        </p:blipFill>
        <p:spPr bwMode="auto">
          <a:xfrm>
            <a:off x="2453399" y="2274873"/>
            <a:ext cx="2246751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C:\Users\Wendy\Documents\wwn20\Thesis\Chapter7\Figures\Fig11\PS_Ag_0_TM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7098" r="17370" b="4465"/>
          <a:stretch/>
        </p:blipFill>
        <p:spPr bwMode="auto">
          <a:xfrm>
            <a:off x="435551" y="2274873"/>
            <a:ext cx="2266605" cy="218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TextBox 204"/>
          <p:cNvSpPr txBox="1"/>
          <p:nvPr/>
        </p:nvSpPr>
        <p:spPr>
          <a:xfrm rot="16200000">
            <a:off x="-853531" y="2912701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183784" y="4367473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18660" y="1874763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718660" y="7002311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209" name="TextBox 208"/>
          <p:cNvSpPr txBox="1"/>
          <p:nvPr/>
        </p:nvSpPr>
        <p:spPr>
          <a:xfrm rot="16200000">
            <a:off x="-859566" y="8050922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177749" y="9505694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751910" y="382896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747856" y="382896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748066" y="382896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781776" y="382896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2767676" y="896621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4763622" y="896621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63832" y="896621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797542" y="896621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9" name="Freeform 218"/>
          <p:cNvSpPr/>
          <p:nvPr/>
        </p:nvSpPr>
        <p:spPr>
          <a:xfrm>
            <a:off x="834327" y="4420509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Freeform 219"/>
          <p:cNvSpPr/>
          <p:nvPr/>
        </p:nvSpPr>
        <p:spPr>
          <a:xfrm>
            <a:off x="834327" y="9553511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1381019" y="2372584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20155" y="3828962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23" name="Straight Connector 222"/>
          <p:cNvCxnSpPr/>
          <p:nvPr/>
        </p:nvCxnSpPr>
        <p:spPr>
          <a:xfrm>
            <a:off x="1367965" y="7474404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21291" y="8966214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25" name="Straight Connector 224"/>
          <p:cNvCxnSpPr/>
          <p:nvPr/>
        </p:nvCxnSpPr>
        <p:spPr>
          <a:xfrm>
            <a:off x="3084067" y="1706882"/>
            <a:ext cx="111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2589" y="1309732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pic>
        <p:nvPicPr>
          <p:cNvPr id="227" name="Picture 226" descr="C:\Users\Wendy\Documents\wwn20\Thesis\Chapter7\Figures\Fig11\AFM_scale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8" r="70712" b="29040"/>
          <a:stretch/>
        </p:blipFill>
        <p:spPr bwMode="auto">
          <a:xfrm>
            <a:off x="4278836" y="241924"/>
            <a:ext cx="969572" cy="14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/>
          <p:cNvGrpSpPr/>
          <p:nvPr/>
        </p:nvGrpSpPr>
        <p:grpSpPr>
          <a:xfrm>
            <a:off x="6002753" y="157522"/>
            <a:ext cx="3862418" cy="1248322"/>
            <a:chOff x="6002753" y="587969"/>
            <a:chExt cx="3862418" cy="1248322"/>
          </a:xfrm>
        </p:grpSpPr>
        <p:sp>
          <p:nvSpPr>
            <p:cNvPr id="229" name="Flowchart: Manual Operation 3"/>
            <p:cNvSpPr/>
            <p:nvPr/>
          </p:nvSpPr>
          <p:spPr>
            <a:xfrm flipV="1">
              <a:off x="7183155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lowchart: Manual Operation 3"/>
            <p:cNvSpPr/>
            <p:nvPr/>
          </p:nvSpPr>
          <p:spPr>
            <a:xfrm flipV="1">
              <a:off x="7683887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Flowchart: Manual Operation 3"/>
            <p:cNvSpPr/>
            <p:nvPr/>
          </p:nvSpPr>
          <p:spPr>
            <a:xfrm flipV="1">
              <a:off x="8184739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Flowchart: Manual Operation 3"/>
            <p:cNvSpPr/>
            <p:nvPr/>
          </p:nvSpPr>
          <p:spPr>
            <a:xfrm flipV="1">
              <a:off x="8688106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Flowchart: Manual Operation 3"/>
            <p:cNvSpPr/>
            <p:nvPr/>
          </p:nvSpPr>
          <p:spPr>
            <a:xfrm flipV="1">
              <a:off x="6675249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Flowchart: Manual Operation 3"/>
            <p:cNvSpPr/>
            <p:nvPr/>
          </p:nvSpPr>
          <p:spPr>
            <a:xfrm flipV="1">
              <a:off x="6166687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137992" y="1023388"/>
              <a:ext cx="2966423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6002753" y="960435"/>
              <a:ext cx="3862418" cy="869126"/>
              <a:chOff x="2123282" y="5216180"/>
              <a:chExt cx="3862418" cy="869126"/>
            </a:xfrm>
          </p:grpSpPr>
          <p:grpSp>
            <p:nvGrpSpPr>
              <p:cNvPr id="241" name="Group 240"/>
              <p:cNvGrpSpPr/>
              <p:nvPr/>
            </p:nvGrpSpPr>
            <p:grpSpPr>
              <a:xfrm>
                <a:off x="2258245" y="5228780"/>
                <a:ext cx="2966424" cy="856526"/>
                <a:chOff x="2258245" y="5407197"/>
                <a:chExt cx="2966424" cy="856526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258246" y="5911486"/>
                  <a:ext cx="2966423" cy="35223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sp>
              <p:nvSpPr>
                <p:cNvPr id="247" name="Flowchart: Manual Operation 3"/>
                <p:cNvSpPr/>
                <p:nvPr/>
              </p:nvSpPr>
              <p:spPr>
                <a:xfrm flipV="1">
                  <a:off x="2258245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8" name="Flowchart: Manual Operation 3"/>
                <p:cNvSpPr/>
                <p:nvPr/>
              </p:nvSpPr>
              <p:spPr>
                <a:xfrm flipV="1">
                  <a:off x="2771274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Flowchart: Manual Operation 3"/>
                <p:cNvSpPr/>
                <p:nvPr/>
              </p:nvSpPr>
              <p:spPr>
                <a:xfrm flipV="1">
                  <a:off x="3279180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Flowchart: Manual Operation 3"/>
                <p:cNvSpPr/>
                <p:nvPr/>
              </p:nvSpPr>
              <p:spPr>
                <a:xfrm flipV="1">
                  <a:off x="3779912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Flowchart: Manual Operation 3"/>
                <p:cNvSpPr/>
                <p:nvPr/>
              </p:nvSpPr>
              <p:spPr>
                <a:xfrm flipV="1">
                  <a:off x="4280764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2" name="Flowchart: Manual Operation 3"/>
                <p:cNvSpPr/>
                <p:nvPr/>
              </p:nvSpPr>
              <p:spPr>
                <a:xfrm flipV="1">
                  <a:off x="4784659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2" name="Straight Connector 241"/>
              <p:cNvCxnSpPr/>
              <p:nvPr/>
            </p:nvCxnSpPr>
            <p:spPr>
              <a:xfrm>
                <a:off x="2303814" y="5511209"/>
                <a:ext cx="342000" cy="0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TextBox 242"/>
              <p:cNvSpPr txBox="1"/>
              <p:nvPr/>
            </p:nvSpPr>
            <p:spPr>
              <a:xfrm>
                <a:off x="2123282" y="5482733"/>
                <a:ext cx="972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350nm</a:t>
                </a:r>
                <a:endParaRPr lang="en-GB" sz="2000" dirty="0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4983198" y="5216180"/>
                <a:ext cx="0" cy="523513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4936912" y="5310678"/>
                <a:ext cx="1048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100nm</a:t>
                </a:r>
                <a:endParaRPr lang="en-GB" sz="2000" dirty="0"/>
              </a:p>
            </p:txBody>
          </p:sp>
        </p:grpSp>
        <p:cxnSp>
          <p:nvCxnSpPr>
            <p:cNvPr id="237" name="Straight Connector 236"/>
            <p:cNvCxnSpPr/>
            <p:nvPr/>
          </p:nvCxnSpPr>
          <p:spPr>
            <a:xfrm>
              <a:off x="7656235" y="1472728"/>
              <a:ext cx="504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7363457" y="1436181"/>
              <a:ext cx="133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i="1" dirty="0" smtClean="0"/>
                <a:t>D</a:t>
              </a:r>
              <a:r>
                <a:rPr lang="en-GB" sz="2000" dirty="0" smtClean="0"/>
                <a:t> = 417nm</a:t>
              </a:r>
              <a:endParaRPr lang="en-GB" sz="2000" dirty="0"/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8081755" y="909777"/>
              <a:ext cx="0" cy="10800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903165" y="587969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5</a:t>
              </a:r>
              <a:r>
                <a:rPr lang="en-GB" sz="2000" dirty="0" smtClean="0"/>
                <a:t>nm</a:t>
              </a:r>
              <a:endParaRPr lang="en-GB" sz="2000" dirty="0"/>
            </a:p>
          </p:txBody>
        </p:sp>
      </p:grpSp>
      <p:sp>
        <p:nvSpPr>
          <p:cNvPr id="253" name="Freeform 252"/>
          <p:cNvSpPr/>
          <p:nvPr/>
        </p:nvSpPr>
        <p:spPr>
          <a:xfrm>
            <a:off x="753175" y="2801146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Freeform 253"/>
          <p:cNvSpPr/>
          <p:nvPr/>
        </p:nvSpPr>
        <p:spPr>
          <a:xfrm>
            <a:off x="2763825" y="2805387"/>
            <a:ext cx="1842634" cy="129005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2605"/>
              <a:gd name="connsiteY0" fmla="*/ 0 h 1424331"/>
              <a:gd name="connsiteX1" fmla="*/ 165100 w 1892605"/>
              <a:gd name="connsiteY1" fmla="*/ 184150 h 1424331"/>
              <a:gd name="connsiteX2" fmla="*/ 387350 w 1892605"/>
              <a:gd name="connsiteY2" fmla="*/ 393700 h 1424331"/>
              <a:gd name="connsiteX3" fmla="*/ 635000 w 1892605"/>
              <a:gd name="connsiteY3" fmla="*/ 615950 h 1424331"/>
              <a:gd name="connsiteX4" fmla="*/ 882650 w 1892605"/>
              <a:gd name="connsiteY4" fmla="*/ 831850 h 1424331"/>
              <a:gd name="connsiteX5" fmla="*/ 1162050 w 1892605"/>
              <a:gd name="connsiteY5" fmla="*/ 1054100 h 1424331"/>
              <a:gd name="connsiteX6" fmla="*/ 1473200 w 1892605"/>
              <a:gd name="connsiteY6" fmla="*/ 1263650 h 1424331"/>
              <a:gd name="connsiteX7" fmla="*/ 1892605 w 1892605"/>
              <a:gd name="connsiteY7" fmla="*/ 1424331 h 1424331"/>
              <a:gd name="connsiteX0" fmla="*/ 0 w 1892605"/>
              <a:gd name="connsiteY0" fmla="*/ 0 h 1424331"/>
              <a:gd name="connsiteX1" fmla="*/ 165100 w 1892605"/>
              <a:gd name="connsiteY1" fmla="*/ 184150 h 1424331"/>
              <a:gd name="connsiteX2" fmla="*/ 387350 w 1892605"/>
              <a:gd name="connsiteY2" fmla="*/ 393700 h 1424331"/>
              <a:gd name="connsiteX3" fmla="*/ 635000 w 1892605"/>
              <a:gd name="connsiteY3" fmla="*/ 615950 h 1424331"/>
              <a:gd name="connsiteX4" fmla="*/ 882650 w 1892605"/>
              <a:gd name="connsiteY4" fmla="*/ 831850 h 1424331"/>
              <a:gd name="connsiteX5" fmla="*/ 1162050 w 1892605"/>
              <a:gd name="connsiteY5" fmla="*/ 1054100 h 1424331"/>
              <a:gd name="connsiteX6" fmla="*/ 1481819 w 1892605"/>
              <a:gd name="connsiteY6" fmla="*/ 1254188 h 1424331"/>
              <a:gd name="connsiteX7" fmla="*/ 1892605 w 1892605"/>
              <a:gd name="connsiteY7" fmla="*/ 1424331 h 1424331"/>
              <a:gd name="connsiteX0" fmla="*/ 0 w 1840895"/>
              <a:gd name="connsiteY0" fmla="*/ 0 h 1414870"/>
              <a:gd name="connsiteX1" fmla="*/ 165100 w 1840895"/>
              <a:gd name="connsiteY1" fmla="*/ 184150 h 1414870"/>
              <a:gd name="connsiteX2" fmla="*/ 387350 w 1840895"/>
              <a:gd name="connsiteY2" fmla="*/ 393700 h 1414870"/>
              <a:gd name="connsiteX3" fmla="*/ 635000 w 1840895"/>
              <a:gd name="connsiteY3" fmla="*/ 615950 h 1414870"/>
              <a:gd name="connsiteX4" fmla="*/ 882650 w 1840895"/>
              <a:gd name="connsiteY4" fmla="*/ 831850 h 1414870"/>
              <a:gd name="connsiteX5" fmla="*/ 1162050 w 1840895"/>
              <a:gd name="connsiteY5" fmla="*/ 1054100 h 1414870"/>
              <a:gd name="connsiteX6" fmla="*/ 1481819 w 1840895"/>
              <a:gd name="connsiteY6" fmla="*/ 1254188 h 1414870"/>
              <a:gd name="connsiteX7" fmla="*/ 1840895 w 1840895"/>
              <a:gd name="connsiteY7" fmla="*/ 1414870 h 141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0895" h="141487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2189" y="983710"/>
                  <a:pt x="1162050" y="1054100"/>
                </a:cubicBezTo>
                <a:cubicBezTo>
                  <a:pt x="1261911" y="1124490"/>
                  <a:pt x="1379172" y="1192395"/>
                  <a:pt x="1481819" y="1254188"/>
                </a:cubicBezTo>
                <a:cubicBezTo>
                  <a:pt x="1584466" y="1315981"/>
                  <a:pt x="1765236" y="1404434"/>
                  <a:pt x="1840895" y="141487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Freeform 254"/>
          <p:cNvSpPr/>
          <p:nvPr/>
        </p:nvSpPr>
        <p:spPr>
          <a:xfrm>
            <a:off x="4759546" y="2697872"/>
            <a:ext cx="1839449" cy="79021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5384" h="1430052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5300" y="842513"/>
                  <a:pt x="938260" y="918294"/>
                </a:cubicBezTo>
                <a:cubicBezTo>
                  <a:pt x="1031220" y="994075"/>
                  <a:pt x="1108762" y="1053526"/>
                  <a:pt x="1214076" y="1120034"/>
                </a:cubicBezTo>
                <a:cubicBezTo>
                  <a:pt x="1319390" y="1186542"/>
                  <a:pt x="1453261" y="1265672"/>
                  <a:pt x="1570146" y="1317342"/>
                </a:cubicBezTo>
                <a:cubicBezTo>
                  <a:pt x="1687031" y="1369012"/>
                  <a:pt x="1793106" y="1419335"/>
                  <a:pt x="1915384" y="143005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Freeform 255"/>
          <p:cNvSpPr/>
          <p:nvPr/>
        </p:nvSpPr>
        <p:spPr>
          <a:xfrm>
            <a:off x="6754966" y="2592486"/>
            <a:ext cx="1836146" cy="1661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  <a:gd name="connsiteX0" fmla="*/ 0 w 1919702"/>
              <a:gd name="connsiteY0" fmla="*/ 788941 h 1545771"/>
              <a:gd name="connsiteX1" fmla="*/ 165100 w 1919702"/>
              <a:gd name="connsiteY1" fmla="*/ 1059427 h 1545771"/>
              <a:gd name="connsiteX2" fmla="*/ 403910 w 1919702"/>
              <a:gd name="connsiteY2" fmla="*/ 1326536 h 1545771"/>
              <a:gd name="connsiteX3" fmla="*/ 755748 w 1919702"/>
              <a:gd name="connsiteY3" fmla="*/ 1545590 h 1545771"/>
              <a:gd name="connsiteX4" fmla="*/ 1134361 w 1919702"/>
              <a:gd name="connsiteY4" fmla="*/ 1284758 h 1545771"/>
              <a:gd name="connsiteX5" fmla="*/ 1421939 w 1919702"/>
              <a:gd name="connsiteY5" fmla="*/ 983549 h 1545771"/>
              <a:gd name="connsiteX6" fmla="*/ 1714114 w 1919702"/>
              <a:gd name="connsiteY6" fmla="*/ 418654 h 1545771"/>
              <a:gd name="connsiteX7" fmla="*/ 1919702 w 1919702"/>
              <a:gd name="connsiteY7" fmla="*/ 0 h 1545771"/>
              <a:gd name="connsiteX0" fmla="*/ 0 w 1919702"/>
              <a:gd name="connsiteY0" fmla="*/ 788941 h 1620395"/>
              <a:gd name="connsiteX1" fmla="*/ 165100 w 1919702"/>
              <a:gd name="connsiteY1" fmla="*/ 1059427 h 1620395"/>
              <a:gd name="connsiteX2" fmla="*/ 403910 w 1919702"/>
              <a:gd name="connsiteY2" fmla="*/ 1326536 h 1620395"/>
              <a:gd name="connsiteX3" fmla="*/ 755748 w 1919702"/>
              <a:gd name="connsiteY3" fmla="*/ 1545590 h 1620395"/>
              <a:gd name="connsiteX4" fmla="*/ 1196771 w 1919702"/>
              <a:gd name="connsiteY4" fmla="*/ 1577808 h 1620395"/>
              <a:gd name="connsiteX5" fmla="*/ 1421939 w 1919702"/>
              <a:gd name="connsiteY5" fmla="*/ 983549 h 1620395"/>
              <a:gd name="connsiteX6" fmla="*/ 1714114 w 1919702"/>
              <a:gd name="connsiteY6" fmla="*/ 418654 h 1620395"/>
              <a:gd name="connsiteX7" fmla="*/ 1919702 w 1919702"/>
              <a:gd name="connsiteY7" fmla="*/ 0 h 1620395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714114 w 1919702"/>
              <a:gd name="connsiteY6" fmla="*/ 418654 h 1586631"/>
              <a:gd name="connsiteX7" fmla="*/ 1919702 w 1919702"/>
              <a:gd name="connsiteY7" fmla="*/ 0 h 1586631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846736 w 1919702"/>
              <a:gd name="connsiteY6" fmla="*/ 1167557 h 1586631"/>
              <a:gd name="connsiteX7" fmla="*/ 1919702 w 1919702"/>
              <a:gd name="connsiteY7" fmla="*/ 0 h 1586631"/>
              <a:gd name="connsiteX0" fmla="*/ 0 w 2083529"/>
              <a:gd name="connsiteY0" fmla="*/ -1 h 797689"/>
              <a:gd name="connsiteX1" fmla="*/ 165100 w 2083529"/>
              <a:gd name="connsiteY1" fmla="*/ 270485 h 797689"/>
              <a:gd name="connsiteX2" fmla="*/ 403910 w 2083529"/>
              <a:gd name="connsiteY2" fmla="*/ 537594 h 797689"/>
              <a:gd name="connsiteX3" fmla="*/ 755748 w 2083529"/>
              <a:gd name="connsiteY3" fmla="*/ 756648 h 797689"/>
              <a:gd name="connsiteX4" fmla="*/ 1196771 w 2083529"/>
              <a:gd name="connsiteY4" fmla="*/ 788866 h 797689"/>
              <a:gd name="connsiteX5" fmla="*/ 1515554 w 2083529"/>
              <a:gd name="connsiteY5" fmla="*/ 650460 h 797689"/>
              <a:gd name="connsiteX6" fmla="*/ 1846736 w 2083529"/>
              <a:gd name="connsiteY6" fmla="*/ 378615 h 797689"/>
              <a:gd name="connsiteX7" fmla="*/ 2083529 w 2083529"/>
              <a:gd name="connsiteY7" fmla="*/ 122770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46736 w 2099132"/>
              <a:gd name="connsiteY6" fmla="*/ 378615 h 797689"/>
              <a:gd name="connsiteX7" fmla="*/ 2099132 w 2099132"/>
              <a:gd name="connsiteY7" fmla="*/ 90208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23332 w 2099132"/>
              <a:gd name="connsiteY6" fmla="*/ 476300 h 797689"/>
              <a:gd name="connsiteX7" fmla="*/ 2099132 w 2099132"/>
              <a:gd name="connsiteY7" fmla="*/ 90208 h 797689"/>
              <a:gd name="connsiteX0" fmla="*/ 0 w 2099132"/>
              <a:gd name="connsiteY0" fmla="*/ -1 h 792865"/>
              <a:gd name="connsiteX1" fmla="*/ 165100 w 2099132"/>
              <a:gd name="connsiteY1" fmla="*/ 270485 h 792865"/>
              <a:gd name="connsiteX2" fmla="*/ 403910 w 2099132"/>
              <a:gd name="connsiteY2" fmla="*/ 537594 h 792865"/>
              <a:gd name="connsiteX3" fmla="*/ 755748 w 2099132"/>
              <a:gd name="connsiteY3" fmla="*/ 756648 h 792865"/>
              <a:gd name="connsiteX4" fmla="*/ 1196771 w 2099132"/>
              <a:gd name="connsiteY4" fmla="*/ 788866 h 792865"/>
              <a:gd name="connsiteX5" fmla="*/ 1507753 w 2099132"/>
              <a:gd name="connsiteY5" fmla="*/ 715583 h 792865"/>
              <a:gd name="connsiteX6" fmla="*/ 1823332 w 2099132"/>
              <a:gd name="connsiteY6" fmla="*/ 476300 h 792865"/>
              <a:gd name="connsiteX7" fmla="*/ 2099132 w 2099132"/>
              <a:gd name="connsiteY7" fmla="*/ 90208 h 7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32" h="792865">
                <a:moveTo>
                  <a:pt x="0" y="-1"/>
                </a:moveTo>
                <a:cubicBezTo>
                  <a:pt x="55033" y="61382"/>
                  <a:pt x="97782" y="180886"/>
                  <a:pt x="165100" y="270485"/>
                </a:cubicBezTo>
                <a:cubicBezTo>
                  <a:pt x="232418" y="360084"/>
                  <a:pt x="321360" y="463511"/>
                  <a:pt x="403910" y="537594"/>
                </a:cubicBezTo>
                <a:cubicBezTo>
                  <a:pt x="521189" y="567197"/>
                  <a:pt x="623605" y="714769"/>
                  <a:pt x="755748" y="756648"/>
                </a:cubicBezTo>
                <a:cubicBezTo>
                  <a:pt x="887891" y="798527"/>
                  <a:pt x="1071437" y="795710"/>
                  <a:pt x="1196771" y="788866"/>
                </a:cubicBezTo>
                <a:cubicBezTo>
                  <a:pt x="1322105" y="782022"/>
                  <a:pt x="1403326" y="767677"/>
                  <a:pt x="1507753" y="715583"/>
                </a:cubicBezTo>
                <a:cubicBezTo>
                  <a:pt x="1612180" y="663489"/>
                  <a:pt x="1724769" y="580529"/>
                  <a:pt x="1823332" y="476300"/>
                </a:cubicBezTo>
                <a:cubicBezTo>
                  <a:pt x="1921895" y="372071"/>
                  <a:pt x="1952016" y="466709"/>
                  <a:pt x="2099132" y="9020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Freeform 256"/>
          <p:cNvSpPr/>
          <p:nvPr/>
        </p:nvSpPr>
        <p:spPr>
          <a:xfrm>
            <a:off x="744549" y="7909581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Freeform 257"/>
          <p:cNvSpPr/>
          <p:nvPr/>
        </p:nvSpPr>
        <p:spPr>
          <a:xfrm>
            <a:off x="2755199" y="7900911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Freeform 258"/>
          <p:cNvSpPr/>
          <p:nvPr/>
        </p:nvSpPr>
        <p:spPr>
          <a:xfrm>
            <a:off x="4742294" y="7820304"/>
            <a:ext cx="1873955" cy="77296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51314"/>
              <a:gd name="connsiteY0" fmla="*/ 0 h 1398829"/>
              <a:gd name="connsiteX1" fmla="*/ 165100 w 1951314"/>
              <a:gd name="connsiteY1" fmla="*/ 184150 h 1398829"/>
              <a:gd name="connsiteX2" fmla="*/ 387350 w 1951314"/>
              <a:gd name="connsiteY2" fmla="*/ 393700 h 1398829"/>
              <a:gd name="connsiteX3" fmla="*/ 656318 w 1951314"/>
              <a:gd name="connsiteY3" fmla="*/ 665346 h 1398829"/>
              <a:gd name="connsiteX4" fmla="*/ 938260 w 1951314"/>
              <a:gd name="connsiteY4" fmla="*/ 918294 h 1398829"/>
              <a:gd name="connsiteX5" fmla="*/ 1214076 w 1951314"/>
              <a:gd name="connsiteY5" fmla="*/ 1120034 h 1398829"/>
              <a:gd name="connsiteX6" fmla="*/ 1570146 w 1951314"/>
              <a:gd name="connsiteY6" fmla="*/ 1317342 h 1398829"/>
              <a:gd name="connsiteX7" fmla="*/ 1951314 w 1951314"/>
              <a:gd name="connsiteY7" fmla="*/ 1398829 h 1398829"/>
              <a:gd name="connsiteX0" fmla="*/ 0 w 1951314"/>
              <a:gd name="connsiteY0" fmla="*/ 0 h 1398829"/>
              <a:gd name="connsiteX1" fmla="*/ 165100 w 1951314"/>
              <a:gd name="connsiteY1" fmla="*/ 184150 h 1398829"/>
              <a:gd name="connsiteX2" fmla="*/ 387350 w 1951314"/>
              <a:gd name="connsiteY2" fmla="*/ 393700 h 1398829"/>
              <a:gd name="connsiteX3" fmla="*/ 656318 w 1951314"/>
              <a:gd name="connsiteY3" fmla="*/ 665346 h 1398829"/>
              <a:gd name="connsiteX4" fmla="*/ 938260 w 1951314"/>
              <a:gd name="connsiteY4" fmla="*/ 918294 h 1398829"/>
              <a:gd name="connsiteX5" fmla="*/ 1214076 w 1951314"/>
              <a:gd name="connsiteY5" fmla="*/ 1120034 h 1398829"/>
              <a:gd name="connsiteX6" fmla="*/ 1588111 w 1951314"/>
              <a:gd name="connsiteY6" fmla="*/ 1301729 h 1398829"/>
              <a:gd name="connsiteX7" fmla="*/ 1951314 w 1951314"/>
              <a:gd name="connsiteY7" fmla="*/ 1398829 h 1398829"/>
              <a:gd name="connsiteX0" fmla="*/ 0 w 1951314"/>
              <a:gd name="connsiteY0" fmla="*/ 0 h 1398829"/>
              <a:gd name="connsiteX1" fmla="*/ 165100 w 1951314"/>
              <a:gd name="connsiteY1" fmla="*/ 184150 h 1398829"/>
              <a:gd name="connsiteX2" fmla="*/ 387350 w 1951314"/>
              <a:gd name="connsiteY2" fmla="*/ 393700 h 1398829"/>
              <a:gd name="connsiteX3" fmla="*/ 656318 w 1951314"/>
              <a:gd name="connsiteY3" fmla="*/ 665346 h 1398829"/>
              <a:gd name="connsiteX4" fmla="*/ 938260 w 1951314"/>
              <a:gd name="connsiteY4" fmla="*/ 918294 h 1398829"/>
              <a:gd name="connsiteX5" fmla="*/ 1232042 w 1951314"/>
              <a:gd name="connsiteY5" fmla="*/ 1120034 h 1398829"/>
              <a:gd name="connsiteX6" fmla="*/ 1588111 w 1951314"/>
              <a:gd name="connsiteY6" fmla="*/ 1301729 h 1398829"/>
              <a:gd name="connsiteX7" fmla="*/ 1951314 w 1951314"/>
              <a:gd name="connsiteY7" fmla="*/ 1398829 h 139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1314" h="139882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2306" y="842513"/>
                  <a:pt x="938260" y="918294"/>
                </a:cubicBezTo>
                <a:cubicBezTo>
                  <a:pt x="1034214" y="994075"/>
                  <a:pt x="1123734" y="1056128"/>
                  <a:pt x="1232042" y="1120034"/>
                </a:cubicBezTo>
                <a:cubicBezTo>
                  <a:pt x="1340350" y="1183940"/>
                  <a:pt x="1471226" y="1250059"/>
                  <a:pt x="1588111" y="1301729"/>
                </a:cubicBezTo>
                <a:cubicBezTo>
                  <a:pt x="1704996" y="1353399"/>
                  <a:pt x="1829036" y="1388112"/>
                  <a:pt x="1951314" y="1398829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TextBox 259"/>
          <p:cNvSpPr txBox="1"/>
          <p:nvPr/>
        </p:nvSpPr>
        <p:spPr>
          <a:xfrm>
            <a:off x="360115" y="1350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61" name="TextBox 260"/>
          <p:cNvSpPr txBox="1"/>
          <p:nvPr/>
        </p:nvSpPr>
        <p:spPr>
          <a:xfrm>
            <a:off x="5622734" y="85514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9349" y="183629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63" name="TextBox 262"/>
          <p:cNvSpPr txBox="1"/>
          <p:nvPr/>
        </p:nvSpPr>
        <p:spPr>
          <a:xfrm>
            <a:off x="19349" y="696383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264" name="TextBox 263"/>
          <p:cNvSpPr txBox="1"/>
          <p:nvPr/>
        </p:nvSpPr>
        <p:spPr>
          <a:xfrm>
            <a:off x="1226519" y="450605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226519" y="9586306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0" name="Ink 169"/>
              <p14:cNvContentPartPr/>
              <p14:nvPr/>
            </p14:nvContentPartPr>
            <p14:xfrm>
              <a:off x="1932435" y="5340000"/>
              <a:ext cx="5040" cy="50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24155" y="5331720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1" name="Ink 170"/>
              <p14:cNvContentPartPr/>
              <p14:nvPr/>
            </p14:nvContentPartPr>
            <p14:xfrm>
              <a:off x="1599795" y="5635200"/>
              <a:ext cx="5040" cy="237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91515" y="5626920"/>
                <a:ext cx="21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3" name="Ink 172"/>
              <p14:cNvContentPartPr/>
              <p14:nvPr/>
            </p14:nvContentPartPr>
            <p14:xfrm>
              <a:off x="1886355" y="501240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8075" y="5004120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Ink 178"/>
              <p14:cNvContentPartPr/>
              <p14:nvPr/>
            </p14:nvContentPartPr>
            <p14:xfrm>
              <a:off x="2682915" y="5926950"/>
              <a:ext cx="9720" cy="8928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4635" y="5918670"/>
                <a:ext cx="262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7" name="Ink 186"/>
              <p14:cNvContentPartPr/>
              <p14:nvPr/>
            </p14:nvContentPartPr>
            <p14:xfrm>
              <a:off x="-2228970" y="979158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2237250" y="9783300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188" name="Freeform 187"/>
          <p:cNvSpPr/>
          <p:nvPr/>
        </p:nvSpPr>
        <p:spPr>
          <a:xfrm>
            <a:off x="759126" y="2741396"/>
            <a:ext cx="1173310" cy="174332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Freeform 157"/>
          <p:cNvSpPr/>
          <p:nvPr/>
        </p:nvSpPr>
        <p:spPr>
          <a:xfrm>
            <a:off x="2755199" y="2741396"/>
            <a:ext cx="1205316" cy="190070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Freeform 158"/>
          <p:cNvSpPr/>
          <p:nvPr/>
        </p:nvSpPr>
        <p:spPr>
          <a:xfrm>
            <a:off x="4771395" y="2675567"/>
            <a:ext cx="1300852" cy="478959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Freeform 188"/>
          <p:cNvSpPr/>
          <p:nvPr/>
        </p:nvSpPr>
        <p:spPr>
          <a:xfrm>
            <a:off x="6761973" y="2836431"/>
            <a:ext cx="1146262" cy="307400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Freeform 189"/>
          <p:cNvSpPr/>
          <p:nvPr/>
        </p:nvSpPr>
        <p:spPr>
          <a:xfrm>
            <a:off x="8757765" y="3089672"/>
            <a:ext cx="812291" cy="162200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Freeform 287"/>
          <p:cNvSpPr/>
          <p:nvPr/>
        </p:nvSpPr>
        <p:spPr>
          <a:xfrm>
            <a:off x="749602" y="7743022"/>
            <a:ext cx="1861136" cy="51999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249" h="253306">
                <a:moveTo>
                  <a:pt x="0" y="253306"/>
                </a:moveTo>
                <a:cubicBezTo>
                  <a:pt x="103517" y="244680"/>
                  <a:pt x="125082" y="251869"/>
                  <a:pt x="207033" y="244680"/>
                </a:cubicBezTo>
                <a:cubicBezTo>
                  <a:pt x="288984" y="237491"/>
                  <a:pt x="382437" y="225989"/>
                  <a:pt x="491705" y="210174"/>
                </a:cubicBezTo>
                <a:cubicBezTo>
                  <a:pt x="600973" y="194359"/>
                  <a:pt x="751064" y="171606"/>
                  <a:pt x="862642" y="149789"/>
                </a:cubicBezTo>
                <a:lnTo>
                  <a:pt x="1161176" y="83909"/>
                </a:lnTo>
                <a:lnTo>
                  <a:pt x="1444601" y="28365"/>
                </a:lnTo>
                <a:cubicBezTo>
                  <a:pt x="1471335" y="22178"/>
                  <a:pt x="1758623" y="-3448"/>
                  <a:pt x="1740420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Freeform 289"/>
          <p:cNvSpPr/>
          <p:nvPr/>
        </p:nvSpPr>
        <p:spPr>
          <a:xfrm>
            <a:off x="4740017" y="7669890"/>
            <a:ext cx="1876232" cy="606539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68911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68911 w 1741249"/>
              <a:gd name="connsiteY1" fmla="*/ 226120 h 253306"/>
              <a:gd name="connsiteX2" fmla="*/ 553858 w 1741249"/>
              <a:gd name="connsiteY2" fmla="*/ 178356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249" h="253306">
                <a:moveTo>
                  <a:pt x="0" y="253306"/>
                </a:moveTo>
                <a:cubicBezTo>
                  <a:pt x="103517" y="244680"/>
                  <a:pt x="176601" y="238612"/>
                  <a:pt x="268911" y="226120"/>
                </a:cubicBezTo>
                <a:cubicBezTo>
                  <a:pt x="361221" y="213628"/>
                  <a:pt x="456399" y="194171"/>
                  <a:pt x="553858" y="178356"/>
                </a:cubicBezTo>
                <a:cubicBezTo>
                  <a:pt x="651317" y="162541"/>
                  <a:pt x="730020" y="152904"/>
                  <a:pt x="853666" y="131229"/>
                </a:cubicBezTo>
                <a:lnTo>
                  <a:pt x="1143222" y="74629"/>
                </a:lnTo>
                <a:lnTo>
                  <a:pt x="1444601" y="28365"/>
                </a:lnTo>
                <a:cubicBezTo>
                  <a:pt x="1471335" y="22178"/>
                  <a:pt x="1758623" y="-3448"/>
                  <a:pt x="1740420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Freeform 290"/>
          <p:cNvSpPr/>
          <p:nvPr/>
        </p:nvSpPr>
        <p:spPr>
          <a:xfrm>
            <a:off x="6751049" y="7720690"/>
            <a:ext cx="1830488" cy="482927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32353"/>
              <a:gd name="connsiteY0" fmla="*/ 257969 h 257969"/>
              <a:gd name="connsiteX1" fmla="*/ 207033 w 1732353"/>
              <a:gd name="connsiteY1" fmla="*/ 230783 h 257969"/>
              <a:gd name="connsiteX2" fmla="*/ 509659 w 1732353"/>
              <a:gd name="connsiteY2" fmla="*/ 186997 h 257969"/>
              <a:gd name="connsiteX3" fmla="*/ 853666 w 1732353"/>
              <a:gd name="connsiteY3" fmla="*/ 135892 h 257969"/>
              <a:gd name="connsiteX4" fmla="*/ 1143222 w 1732353"/>
              <a:gd name="connsiteY4" fmla="*/ 79292 h 257969"/>
              <a:gd name="connsiteX5" fmla="*/ 1444601 w 1732353"/>
              <a:gd name="connsiteY5" fmla="*/ 33028 h 257969"/>
              <a:gd name="connsiteX6" fmla="*/ 1731499 w 1732353"/>
              <a:gd name="connsiteY6" fmla="*/ 334 h 257969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509659 w 1732281"/>
              <a:gd name="connsiteY2" fmla="*/ 187129 h 258101"/>
              <a:gd name="connsiteX3" fmla="*/ 853666 w 1732281"/>
              <a:gd name="connsiteY3" fmla="*/ 136024 h 258101"/>
              <a:gd name="connsiteX4" fmla="*/ 1143222 w 1732281"/>
              <a:gd name="connsiteY4" fmla="*/ 79424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509659 w 1732281"/>
              <a:gd name="connsiteY2" fmla="*/ 187129 h 258101"/>
              <a:gd name="connsiteX3" fmla="*/ 853666 w 1732281"/>
              <a:gd name="connsiteY3" fmla="*/ 136024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509659 w 1732281"/>
              <a:gd name="connsiteY2" fmla="*/ 187129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465054 w 1732281"/>
              <a:gd name="connsiteY2" fmla="*/ 168255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15954 w 1732281"/>
              <a:gd name="connsiteY1" fmla="*/ 216760 h 258101"/>
              <a:gd name="connsiteX2" fmla="*/ 465054 w 1732281"/>
              <a:gd name="connsiteY2" fmla="*/ 168255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15954 w 1732281"/>
              <a:gd name="connsiteY1" fmla="*/ 216760 h 258101"/>
              <a:gd name="connsiteX2" fmla="*/ 465054 w 1732281"/>
              <a:gd name="connsiteY2" fmla="*/ 168255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14439"/>
              <a:gd name="connsiteY0" fmla="*/ 239227 h 239227"/>
              <a:gd name="connsiteX1" fmla="*/ 198112 w 1714439"/>
              <a:gd name="connsiteY1" fmla="*/ 216760 h 239227"/>
              <a:gd name="connsiteX2" fmla="*/ 447212 w 1714439"/>
              <a:gd name="connsiteY2" fmla="*/ 168255 h 239227"/>
              <a:gd name="connsiteX3" fmla="*/ 746613 w 1714439"/>
              <a:gd name="connsiteY3" fmla="*/ 112432 h 239227"/>
              <a:gd name="connsiteX4" fmla="*/ 1080774 w 1714439"/>
              <a:gd name="connsiteY4" fmla="*/ 60550 h 239227"/>
              <a:gd name="connsiteX5" fmla="*/ 1399995 w 1714439"/>
              <a:gd name="connsiteY5" fmla="*/ 23723 h 239227"/>
              <a:gd name="connsiteX6" fmla="*/ 1713657 w 1714439"/>
              <a:gd name="connsiteY6" fmla="*/ 466 h 239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439" h="239227">
                <a:moveTo>
                  <a:pt x="0" y="239227"/>
                </a:moveTo>
                <a:cubicBezTo>
                  <a:pt x="103517" y="230601"/>
                  <a:pt x="123577" y="228589"/>
                  <a:pt x="198112" y="216760"/>
                </a:cubicBezTo>
                <a:cubicBezTo>
                  <a:pt x="272647" y="204931"/>
                  <a:pt x="364179" y="184423"/>
                  <a:pt x="447212" y="168255"/>
                </a:cubicBezTo>
                <a:lnTo>
                  <a:pt x="746613" y="112432"/>
                </a:lnTo>
                <a:lnTo>
                  <a:pt x="1080774" y="60550"/>
                </a:lnTo>
                <a:lnTo>
                  <a:pt x="1399995" y="23723"/>
                </a:lnTo>
                <a:cubicBezTo>
                  <a:pt x="1426729" y="17536"/>
                  <a:pt x="1731860" y="-3372"/>
                  <a:pt x="1713657" y="466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Freeform 291"/>
          <p:cNvSpPr/>
          <p:nvPr/>
        </p:nvSpPr>
        <p:spPr>
          <a:xfrm>
            <a:off x="8736154" y="7610756"/>
            <a:ext cx="1895281" cy="59701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304270 w 1741249"/>
              <a:gd name="connsiteY1" fmla="*/ 222142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58928"/>
              <a:gd name="connsiteY0" fmla="*/ 249328 h 249328"/>
              <a:gd name="connsiteX1" fmla="*/ 321949 w 1758928"/>
              <a:gd name="connsiteY1" fmla="*/ 222142 h 249328"/>
              <a:gd name="connsiteX2" fmla="*/ 527338 w 1758928"/>
              <a:gd name="connsiteY2" fmla="*/ 182334 h 249328"/>
              <a:gd name="connsiteX3" fmla="*/ 871345 w 1758928"/>
              <a:gd name="connsiteY3" fmla="*/ 131229 h 249328"/>
              <a:gd name="connsiteX4" fmla="*/ 1160901 w 1758928"/>
              <a:gd name="connsiteY4" fmla="*/ 74629 h 249328"/>
              <a:gd name="connsiteX5" fmla="*/ 1462280 w 1758928"/>
              <a:gd name="connsiteY5" fmla="*/ 28365 h 249328"/>
              <a:gd name="connsiteX6" fmla="*/ 1758099 w 1758928"/>
              <a:gd name="connsiteY6" fmla="*/ 390 h 249328"/>
              <a:gd name="connsiteX0" fmla="*/ 0 w 1758928"/>
              <a:gd name="connsiteY0" fmla="*/ 249328 h 249328"/>
              <a:gd name="connsiteX1" fmla="*/ 313110 w 1758928"/>
              <a:gd name="connsiteY1" fmla="*/ 218164 h 249328"/>
              <a:gd name="connsiteX2" fmla="*/ 527338 w 1758928"/>
              <a:gd name="connsiteY2" fmla="*/ 182334 h 249328"/>
              <a:gd name="connsiteX3" fmla="*/ 871345 w 1758928"/>
              <a:gd name="connsiteY3" fmla="*/ 131229 h 249328"/>
              <a:gd name="connsiteX4" fmla="*/ 1160901 w 1758928"/>
              <a:gd name="connsiteY4" fmla="*/ 74629 h 249328"/>
              <a:gd name="connsiteX5" fmla="*/ 1462280 w 1758928"/>
              <a:gd name="connsiteY5" fmla="*/ 28365 h 249328"/>
              <a:gd name="connsiteX6" fmla="*/ 1758099 w 1758928"/>
              <a:gd name="connsiteY6" fmla="*/ 390 h 24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8928" h="249328">
                <a:moveTo>
                  <a:pt x="0" y="249328"/>
                </a:moveTo>
                <a:cubicBezTo>
                  <a:pt x="103517" y="240702"/>
                  <a:pt x="225220" y="229330"/>
                  <a:pt x="313110" y="218164"/>
                </a:cubicBezTo>
                <a:cubicBezTo>
                  <a:pt x="401000" y="206998"/>
                  <a:pt x="434299" y="196823"/>
                  <a:pt x="527338" y="182334"/>
                </a:cubicBezTo>
                <a:cubicBezTo>
                  <a:pt x="620377" y="167845"/>
                  <a:pt x="747699" y="152904"/>
                  <a:pt x="871345" y="131229"/>
                </a:cubicBezTo>
                <a:lnTo>
                  <a:pt x="1160901" y="74629"/>
                </a:lnTo>
                <a:lnTo>
                  <a:pt x="1462280" y="28365"/>
                </a:lnTo>
                <a:cubicBezTo>
                  <a:pt x="1489014" y="22178"/>
                  <a:pt x="1776302" y="-3448"/>
                  <a:pt x="1758099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Freeform 293"/>
          <p:cNvSpPr/>
          <p:nvPr/>
        </p:nvSpPr>
        <p:spPr>
          <a:xfrm>
            <a:off x="735922" y="8491741"/>
            <a:ext cx="1196514" cy="83927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Freeform 294"/>
          <p:cNvSpPr/>
          <p:nvPr/>
        </p:nvSpPr>
        <p:spPr>
          <a:xfrm flipV="1">
            <a:off x="749060" y="7477200"/>
            <a:ext cx="638506" cy="4427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Freeform 295"/>
          <p:cNvSpPr/>
          <p:nvPr/>
        </p:nvSpPr>
        <p:spPr>
          <a:xfrm>
            <a:off x="2749409" y="8507781"/>
            <a:ext cx="1450657" cy="8316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Freeform 296"/>
          <p:cNvSpPr/>
          <p:nvPr/>
        </p:nvSpPr>
        <p:spPr>
          <a:xfrm flipV="1">
            <a:off x="2749409" y="7499309"/>
            <a:ext cx="638506" cy="4427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Freeform 297"/>
          <p:cNvSpPr/>
          <p:nvPr/>
        </p:nvSpPr>
        <p:spPr>
          <a:xfrm>
            <a:off x="4747856" y="8436986"/>
            <a:ext cx="1475800" cy="68795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37794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Freeform 298"/>
          <p:cNvSpPr/>
          <p:nvPr/>
        </p:nvSpPr>
        <p:spPr>
          <a:xfrm flipV="1">
            <a:off x="4747259" y="7483946"/>
            <a:ext cx="771954" cy="49056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08150"/>
              <a:gd name="connsiteY0" fmla="*/ 0 h 1377949"/>
              <a:gd name="connsiteX1" fmla="*/ 387350 w 1708150"/>
              <a:gd name="connsiteY1" fmla="*/ 393700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769906 w 1708150"/>
              <a:gd name="connsiteY2" fmla="*/ 663756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522306"/>
              <a:gd name="connsiteY0" fmla="*/ 0 h 1263649"/>
              <a:gd name="connsiteX1" fmla="*/ 405158 w 1522306"/>
              <a:gd name="connsiteY1" fmla="*/ 345895 h 1263649"/>
              <a:gd name="connsiteX2" fmla="*/ 769906 w 1522306"/>
              <a:gd name="connsiteY2" fmla="*/ 663756 h 1263649"/>
              <a:gd name="connsiteX3" fmla="*/ 1204141 w 1522306"/>
              <a:gd name="connsiteY3" fmla="*/ 1054101 h 1263649"/>
              <a:gd name="connsiteX4" fmla="*/ 1522307 w 1522306"/>
              <a:gd name="connsiteY4" fmla="*/ 1263650 h 1263649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54101 h 1359257"/>
              <a:gd name="connsiteX4" fmla="*/ 1593536 w 1593536"/>
              <a:gd name="connsiteY4" fmla="*/ 1359257 h 1359257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30197 h 1359257"/>
              <a:gd name="connsiteX4" fmla="*/ 1593536 w 1593536"/>
              <a:gd name="connsiteY4" fmla="*/ 1359257 h 135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536" h="1359257">
                <a:moveTo>
                  <a:pt x="0" y="0"/>
                </a:moveTo>
                <a:cubicBezTo>
                  <a:pt x="80698" y="82021"/>
                  <a:pt x="294648" y="243236"/>
                  <a:pt x="405158" y="345895"/>
                </a:cubicBezTo>
                <a:cubicBezTo>
                  <a:pt x="487708" y="419978"/>
                  <a:pt x="687356" y="589673"/>
                  <a:pt x="769906" y="663756"/>
                </a:cubicBezTo>
                <a:cubicBezTo>
                  <a:pt x="903070" y="781790"/>
                  <a:pt x="1066869" y="914280"/>
                  <a:pt x="1204141" y="1030197"/>
                </a:cubicBezTo>
                <a:cubicBezTo>
                  <a:pt x="1341413" y="1146114"/>
                  <a:pt x="1509535" y="1305282"/>
                  <a:pt x="1593536" y="135925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Freeform 299"/>
          <p:cNvSpPr/>
          <p:nvPr/>
        </p:nvSpPr>
        <p:spPr>
          <a:xfrm flipV="1">
            <a:off x="6742293" y="7477200"/>
            <a:ext cx="1165941" cy="57631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Freeform 300"/>
          <p:cNvSpPr/>
          <p:nvPr/>
        </p:nvSpPr>
        <p:spPr>
          <a:xfrm flipV="1">
            <a:off x="8751091" y="7610755"/>
            <a:ext cx="1402111" cy="29983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08150"/>
              <a:gd name="connsiteY0" fmla="*/ 0 h 1377949"/>
              <a:gd name="connsiteX1" fmla="*/ 207660 w 1708150"/>
              <a:gd name="connsiteY1" fmla="*/ 147651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2008 w 1710158"/>
              <a:gd name="connsiteY0" fmla="*/ 0 h 1377949"/>
              <a:gd name="connsiteX1" fmla="*/ 18470 w 1710158"/>
              <a:gd name="connsiteY1" fmla="*/ 110185 h 1377949"/>
              <a:gd name="connsiteX2" fmla="*/ 209668 w 1710158"/>
              <a:gd name="connsiteY2" fmla="*/ 147651 h 1377949"/>
              <a:gd name="connsiteX3" fmla="*/ 389358 w 1710158"/>
              <a:gd name="connsiteY3" fmla="*/ 393700 h 1377949"/>
              <a:gd name="connsiteX4" fmla="*/ 665068 w 1710158"/>
              <a:gd name="connsiteY4" fmla="*/ 615951 h 1377949"/>
              <a:gd name="connsiteX5" fmla="*/ 933765 w 1710158"/>
              <a:gd name="connsiteY5" fmla="*/ 839563 h 1377949"/>
              <a:gd name="connsiteX6" fmla="*/ 1206149 w 1710158"/>
              <a:gd name="connsiteY6" fmla="*/ 1054101 h 1377949"/>
              <a:gd name="connsiteX7" fmla="*/ 1524315 w 1710158"/>
              <a:gd name="connsiteY7" fmla="*/ 1263650 h 1377949"/>
              <a:gd name="connsiteX8" fmla="*/ 1710158 w 1710158"/>
              <a:gd name="connsiteY8" fmla="*/ 1377950 h 1377949"/>
              <a:gd name="connsiteX0" fmla="*/ 0 w 1708150"/>
              <a:gd name="connsiteY0" fmla="*/ 0 h 1377949"/>
              <a:gd name="connsiteX1" fmla="*/ 207660 w 1708150"/>
              <a:gd name="connsiteY1" fmla="*/ 147651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08631 w 1729431"/>
              <a:gd name="connsiteY2" fmla="*/ 284217 h 1268466"/>
              <a:gd name="connsiteX3" fmla="*/ 684341 w 1729431"/>
              <a:gd name="connsiteY3" fmla="*/ 506468 h 1268466"/>
              <a:gd name="connsiteX4" fmla="*/ 953038 w 1729431"/>
              <a:gd name="connsiteY4" fmla="*/ 730080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684341 w 1729431"/>
              <a:gd name="connsiteY3" fmla="*/ 506468 h 1268466"/>
              <a:gd name="connsiteX4" fmla="*/ 953038 w 1729431"/>
              <a:gd name="connsiteY4" fmla="*/ 730080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69464 w 1729431"/>
              <a:gd name="connsiteY3" fmla="*/ 506468 h 1268466"/>
              <a:gd name="connsiteX4" fmla="*/ 953038 w 1729431"/>
              <a:gd name="connsiteY4" fmla="*/ 730080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69464 w 1729431"/>
              <a:gd name="connsiteY3" fmla="*/ 506468 h 1268466"/>
              <a:gd name="connsiteX4" fmla="*/ 1016880 w 1729431"/>
              <a:gd name="connsiteY4" fmla="*/ 693582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69464 w 1729431"/>
              <a:gd name="connsiteY3" fmla="*/ 506468 h 1268466"/>
              <a:gd name="connsiteX4" fmla="*/ 1016880 w 1729431"/>
              <a:gd name="connsiteY4" fmla="*/ 693582 h 1268466"/>
              <a:gd name="connsiteX5" fmla="*/ 1236063 w 1729431"/>
              <a:gd name="connsiteY5" fmla="*/ 871630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48184 w 1729431"/>
              <a:gd name="connsiteY3" fmla="*/ 433477 h 1268466"/>
              <a:gd name="connsiteX4" fmla="*/ 1016880 w 1729431"/>
              <a:gd name="connsiteY4" fmla="*/ 693582 h 1268466"/>
              <a:gd name="connsiteX5" fmla="*/ 1236063 w 1729431"/>
              <a:gd name="connsiteY5" fmla="*/ 871630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72472 w 1729431"/>
              <a:gd name="connsiteY2" fmla="*/ 174735 h 1268466"/>
              <a:gd name="connsiteX3" fmla="*/ 748184 w 1729431"/>
              <a:gd name="connsiteY3" fmla="*/ 433477 h 1268466"/>
              <a:gd name="connsiteX4" fmla="*/ 1016880 w 1729431"/>
              <a:gd name="connsiteY4" fmla="*/ 693582 h 1268466"/>
              <a:gd name="connsiteX5" fmla="*/ 1236063 w 1729431"/>
              <a:gd name="connsiteY5" fmla="*/ 871630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748184 w 1729431"/>
              <a:gd name="connsiteY2" fmla="*/ 433477 h 1268466"/>
              <a:gd name="connsiteX3" fmla="*/ 1016880 w 1729431"/>
              <a:gd name="connsiteY3" fmla="*/ 693582 h 1268466"/>
              <a:gd name="connsiteX4" fmla="*/ 1236063 w 1729431"/>
              <a:gd name="connsiteY4" fmla="*/ 871630 h 1268466"/>
              <a:gd name="connsiteX5" fmla="*/ 1543588 w 1729431"/>
              <a:gd name="connsiteY5" fmla="*/ 1154167 h 1268466"/>
              <a:gd name="connsiteX6" fmla="*/ 1729431 w 1729431"/>
              <a:gd name="connsiteY6" fmla="*/ 1268467 h 1268466"/>
              <a:gd name="connsiteX0" fmla="*/ 0 w 1729431"/>
              <a:gd name="connsiteY0" fmla="*/ 0 h 1268466"/>
              <a:gd name="connsiteX1" fmla="*/ 335344 w 1729431"/>
              <a:gd name="connsiteY1" fmla="*/ 74665 h 1268466"/>
              <a:gd name="connsiteX2" fmla="*/ 748184 w 1729431"/>
              <a:gd name="connsiteY2" fmla="*/ 433477 h 1268466"/>
              <a:gd name="connsiteX3" fmla="*/ 1016880 w 1729431"/>
              <a:gd name="connsiteY3" fmla="*/ 693582 h 1268466"/>
              <a:gd name="connsiteX4" fmla="*/ 1236063 w 1729431"/>
              <a:gd name="connsiteY4" fmla="*/ 871630 h 1268466"/>
              <a:gd name="connsiteX5" fmla="*/ 1543588 w 1729431"/>
              <a:gd name="connsiteY5" fmla="*/ 1154167 h 1268466"/>
              <a:gd name="connsiteX6" fmla="*/ 1729431 w 1729431"/>
              <a:gd name="connsiteY6" fmla="*/ 1268467 h 126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431" h="1268466">
                <a:moveTo>
                  <a:pt x="0" y="0"/>
                </a:moveTo>
                <a:cubicBezTo>
                  <a:pt x="43262" y="30761"/>
                  <a:pt x="210647" y="2419"/>
                  <a:pt x="335344" y="74665"/>
                </a:cubicBezTo>
                <a:cubicBezTo>
                  <a:pt x="460041" y="146911"/>
                  <a:pt x="616861" y="324241"/>
                  <a:pt x="748184" y="433477"/>
                </a:cubicBezTo>
                <a:cubicBezTo>
                  <a:pt x="879507" y="542713"/>
                  <a:pt x="935567" y="620557"/>
                  <a:pt x="1016880" y="693582"/>
                </a:cubicBezTo>
                <a:cubicBezTo>
                  <a:pt x="1098193" y="766607"/>
                  <a:pt x="1148278" y="794866"/>
                  <a:pt x="1236063" y="871630"/>
                </a:cubicBezTo>
                <a:cubicBezTo>
                  <a:pt x="1323848" y="948394"/>
                  <a:pt x="1461360" y="1088028"/>
                  <a:pt x="1543588" y="1154167"/>
                </a:cubicBezTo>
                <a:cubicBezTo>
                  <a:pt x="1625816" y="1220307"/>
                  <a:pt x="1680748" y="1251534"/>
                  <a:pt x="1729431" y="126846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Freeform 301"/>
          <p:cNvSpPr/>
          <p:nvPr/>
        </p:nvSpPr>
        <p:spPr>
          <a:xfrm>
            <a:off x="2754574" y="7731147"/>
            <a:ext cx="1861136" cy="51999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51532 w 1741249"/>
              <a:gd name="connsiteY3" fmla="*/ 132435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198604 h 253306"/>
              <a:gd name="connsiteX3" fmla="*/ 851532 w 1741249"/>
              <a:gd name="connsiteY3" fmla="*/ 132435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525036 w 1741249"/>
              <a:gd name="connsiteY2" fmla="*/ 204389 h 253306"/>
              <a:gd name="connsiteX3" fmla="*/ 851532 w 1741249"/>
              <a:gd name="connsiteY3" fmla="*/ 132435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525036 w 1741249"/>
              <a:gd name="connsiteY2" fmla="*/ 204389 h 253306"/>
              <a:gd name="connsiteX3" fmla="*/ 884863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249" h="253306">
                <a:moveTo>
                  <a:pt x="0" y="253306"/>
                </a:moveTo>
                <a:cubicBezTo>
                  <a:pt x="103517" y="244680"/>
                  <a:pt x="119527" y="252833"/>
                  <a:pt x="207033" y="244680"/>
                </a:cubicBezTo>
                <a:cubicBezTo>
                  <a:pt x="294539" y="236527"/>
                  <a:pt x="412064" y="220204"/>
                  <a:pt x="525036" y="204389"/>
                </a:cubicBezTo>
                <a:cubicBezTo>
                  <a:pt x="638008" y="188574"/>
                  <a:pt x="764921" y="167989"/>
                  <a:pt x="884863" y="149789"/>
                </a:cubicBezTo>
                <a:lnTo>
                  <a:pt x="1161176" y="83909"/>
                </a:lnTo>
                <a:lnTo>
                  <a:pt x="1444601" y="28365"/>
                </a:lnTo>
                <a:cubicBezTo>
                  <a:pt x="1471335" y="22178"/>
                  <a:pt x="1758623" y="-3448"/>
                  <a:pt x="1740420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Freeform 302"/>
          <p:cNvSpPr/>
          <p:nvPr/>
        </p:nvSpPr>
        <p:spPr>
          <a:xfrm>
            <a:off x="759652" y="3217154"/>
            <a:ext cx="789749" cy="6118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Freeform 303"/>
          <p:cNvSpPr/>
          <p:nvPr/>
        </p:nvSpPr>
        <p:spPr>
          <a:xfrm flipV="1">
            <a:off x="772790" y="2423993"/>
            <a:ext cx="453729" cy="22138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Freeform 304"/>
          <p:cNvSpPr/>
          <p:nvPr/>
        </p:nvSpPr>
        <p:spPr>
          <a:xfrm>
            <a:off x="2760129" y="3399014"/>
            <a:ext cx="1450657" cy="8316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Freeform 306"/>
          <p:cNvSpPr/>
          <p:nvPr/>
        </p:nvSpPr>
        <p:spPr>
          <a:xfrm>
            <a:off x="4789584" y="3346411"/>
            <a:ext cx="1832060" cy="69983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22307 w 1969304"/>
              <a:gd name="connsiteY6" fmla="*/ 1263650 h 1354164"/>
              <a:gd name="connsiteX7" fmla="*/ 1969304 w 1969304"/>
              <a:gd name="connsiteY7" fmla="*/ 1354164 h 1354164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77288 w 1969304"/>
              <a:gd name="connsiteY6" fmla="*/ 1239863 h 1354164"/>
              <a:gd name="connsiteX7" fmla="*/ 1969304 w 1969304"/>
              <a:gd name="connsiteY7" fmla="*/ 1354164 h 1354164"/>
              <a:gd name="connsiteX0" fmla="*/ 0 w 2024285"/>
              <a:gd name="connsiteY0" fmla="*/ 0 h 1425521"/>
              <a:gd name="connsiteX1" fmla="*/ 165100 w 2024285"/>
              <a:gd name="connsiteY1" fmla="*/ 184150 h 1425521"/>
              <a:gd name="connsiteX2" fmla="*/ 387350 w 2024285"/>
              <a:gd name="connsiteY2" fmla="*/ 393700 h 1425521"/>
              <a:gd name="connsiteX3" fmla="*/ 663060 w 2024285"/>
              <a:gd name="connsiteY3" fmla="*/ 615951 h 1425521"/>
              <a:gd name="connsiteX4" fmla="*/ 931757 w 2024285"/>
              <a:gd name="connsiteY4" fmla="*/ 839563 h 1425521"/>
              <a:gd name="connsiteX5" fmla="*/ 1204141 w 2024285"/>
              <a:gd name="connsiteY5" fmla="*/ 1054101 h 1425521"/>
              <a:gd name="connsiteX6" fmla="*/ 1577288 w 2024285"/>
              <a:gd name="connsiteY6" fmla="*/ 1239863 h 1425521"/>
              <a:gd name="connsiteX7" fmla="*/ 2024285 w 2024285"/>
              <a:gd name="connsiteY7" fmla="*/ 1425521 h 1425521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04141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59756 w 2106755"/>
              <a:gd name="connsiteY6" fmla="*/ 1216076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46012 w 2106755"/>
              <a:gd name="connsiteY6" fmla="*/ 1311220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20500"/>
              <a:gd name="connsiteY0" fmla="*/ 0 h 1401736"/>
              <a:gd name="connsiteX1" fmla="*/ 165100 w 2120500"/>
              <a:gd name="connsiteY1" fmla="*/ 184150 h 1401736"/>
              <a:gd name="connsiteX2" fmla="*/ 387350 w 2120500"/>
              <a:gd name="connsiteY2" fmla="*/ 393700 h 1401736"/>
              <a:gd name="connsiteX3" fmla="*/ 663060 w 2120500"/>
              <a:gd name="connsiteY3" fmla="*/ 615951 h 1401736"/>
              <a:gd name="connsiteX4" fmla="*/ 931757 w 2120500"/>
              <a:gd name="connsiteY4" fmla="*/ 839563 h 1401736"/>
              <a:gd name="connsiteX5" fmla="*/ 1245377 w 2120500"/>
              <a:gd name="connsiteY5" fmla="*/ 1054101 h 1401736"/>
              <a:gd name="connsiteX6" fmla="*/ 1687247 w 2120500"/>
              <a:gd name="connsiteY6" fmla="*/ 1287433 h 1401736"/>
              <a:gd name="connsiteX7" fmla="*/ 2120500 w 2120500"/>
              <a:gd name="connsiteY7" fmla="*/ 1401736 h 140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0500" h="1401736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34704" y="766538"/>
                  <a:pt x="931757" y="839563"/>
                </a:cubicBezTo>
                <a:cubicBezTo>
                  <a:pt x="1028810" y="912588"/>
                  <a:pt x="1119462" y="979456"/>
                  <a:pt x="1245377" y="1054101"/>
                </a:cubicBezTo>
                <a:cubicBezTo>
                  <a:pt x="1371292" y="1128746"/>
                  <a:pt x="1541393" y="1229494"/>
                  <a:pt x="1687247" y="1287433"/>
                </a:cubicBezTo>
                <a:cubicBezTo>
                  <a:pt x="1833101" y="1345372"/>
                  <a:pt x="2071817" y="1384803"/>
                  <a:pt x="2120500" y="140173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Freeform 307"/>
          <p:cNvSpPr/>
          <p:nvPr/>
        </p:nvSpPr>
        <p:spPr>
          <a:xfrm flipV="1">
            <a:off x="4788986" y="2393371"/>
            <a:ext cx="771954" cy="49056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08150"/>
              <a:gd name="connsiteY0" fmla="*/ 0 h 1377949"/>
              <a:gd name="connsiteX1" fmla="*/ 387350 w 1708150"/>
              <a:gd name="connsiteY1" fmla="*/ 393700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769906 w 1708150"/>
              <a:gd name="connsiteY2" fmla="*/ 663756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522306"/>
              <a:gd name="connsiteY0" fmla="*/ 0 h 1263649"/>
              <a:gd name="connsiteX1" fmla="*/ 405158 w 1522306"/>
              <a:gd name="connsiteY1" fmla="*/ 345895 h 1263649"/>
              <a:gd name="connsiteX2" fmla="*/ 769906 w 1522306"/>
              <a:gd name="connsiteY2" fmla="*/ 663756 h 1263649"/>
              <a:gd name="connsiteX3" fmla="*/ 1204141 w 1522306"/>
              <a:gd name="connsiteY3" fmla="*/ 1054101 h 1263649"/>
              <a:gd name="connsiteX4" fmla="*/ 1522307 w 1522306"/>
              <a:gd name="connsiteY4" fmla="*/ 1263650 h 1263649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54101 h 1359257"/>
              <a:gd name="connsiteX4" fmla="*/ 1593536 w 1593536"/>
              <a:gd name="connsiteY4" fmla="*/ 1359257 h 1359257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30197 h 1359257"/>
              <a:gd name="connsiteX4" fmla="*/ 1593536 w 1593536"/>
              <a:gd name="connsiteY4" fmla="*/ 1359257 h 135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536" h="1359257">
                <a:moveTo>
                  <a:pt x="0" y="0"/>
                </a:moveTo>
                <a:cubicBezTo>
                  <a:pt x="80698" y="82021"/>
                  <a:pt x="294648" y="243236"/>
                  <a:pt x="405158" y="345895"/>
                </a:cubicBezTo>
                <a:cubicBezTo>
                  <a:pt x="487708" y="419978"/>
                  <a:pt x="687356" y="589673"/>
                  <a:pt x="769906" y="663756"/>
                </a:cubicBezTo>
                <a:cubicBezTo>
                  <a:pt x="903070" y="781790"/>
                  <a:pt x="1066869" y="914280"/>
                  <a:pt x="1204141" y="1030197"/>
                </a:cubicBezTo>
                <a:cubicBezTo>
                  <a:pt x="1341413" y="1146114"/>
                  <a:pt x="1509535" y="1305282"/>
                  <a:pt x="1593536" y="135925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Freeform 308"/>
          <p:cNvSpPr/>
          <p:nvPr/>
        </p:nvSpPr>
        <p:spPr>
          <a:xfrm flipV="1">
            <a:off x="2759443" y="2393524"/>
            <a:ext cx="638506" cy="4427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Freeform 310"/>
          <p:cNvSpPr/>
          <p:nvPr/>
        </p:nvSpPr>
        <p:spPr>
          <a:xfrm flipV="1">
            <a:off x="6775943" y="2382254"/>
            <a:ext cx="1165941" cy="57631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Freeform 311"/>
          <p:cNvSpPr/>
          <p:nvPr/>
        </p:nvSpPr>
        <p:spPr>
          <a:xfrm>
            <a:off x="6772592" y="3295872"/>
            <a:ext cx="1838410" cy="19389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22307 w 1969304"/>
              <a:gd name="connsiteY6" fmla="*/ 1263650 h 1354164"/>
              <a:gd name="connsiteX7" fmla="*/ 1969304 w 1969304"/>
              <a:gd name="connsiteY7" fmla="*/ 1354164 h 1354164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77288 w 1969304"/>
              <a:gd name="connsiteY6" fmla="*/ 1239863 h 1354164"/>
              <a:gd name="connsiteX7" fmla="*/ 1969304 w 1969304"/>
              <a:gd name="connsiteY7" fmla="*/ 1354164 h 1354164"/>
              <a:gd name="connsiteX0" fmla="*/ 0 w 2024285"/>
              <a:gd name="connsiteY0" fmla="*/ 0 h 1425521"/>
              <a:gd name="connsiteX1" fmla="*/ 165100 w 2024285"/>
              <a:gd name="connsiteY1" fmla="*/ 184150 h 1425521"/>
              <a:gd name="connsiteX2" fmla="*/ 387350 w 2024285"/>
              <a:gd name="connsiteY2" fmla="*/ 393700 h 1425521"/>
              <a:gd name="connsiteX3" fmla="*/ 663060 w 2024285"/>
              <a:gd name="connsiteY3" fmla="*/ 615951 h 1425521"/>
              <a:gd name="connsiteX4" fmla="*/ 931757 w 2024285"/>
              <a:gd name="connsiteY4" fmla="*/ 839563 h 1425521"/>
              <a:gd name="connsiteX5" fmla="*/ 1204141 w 2024285"/>
              <a:gd name="connsiteY5" fmla="*/ 1054101 h 1425521"/>
              <a:gd name="connsiteX6" fmla="*/ 1577288 w 2024285"/>
              <a:gd name="connsiteY6" fmla="*/ 1239863 h 1425521"/>
              <a:gd name="connsiteX7" fmla="*/ 2024285 w 2024285"/>
              <a:gd name="connsiteY7" fmla="*/ 1425521 h 1425521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04141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59756 w 2106755"/>
              <a:gd name="connsiteY6" fmla="*/ 1216076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46012 w 2106755"/>
              <a:gd name="connsiteY6" fmla="*/ 1311220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20500"/>
              <a:gd name="connsiteY0" fmla="*/ 0 h 1401736"/>
              <a:gd name="connsiteX1" fmla="*/ 165100 w 2120500"/>
              <a:gd name="connsiteY1" fmla="*/ 184150 h 1401736"/>
              <a:gd name="connsiteX2" fmla="*/ 387350 w 2120500"/>
              <a:gd name="connsiteY2" fmla="*/ 393700 h 1401736"/>
              <a:gd name="connsiteX3" fmla="*/ 663060 w 2120500"/>
              <a:gd name="connsiteY3" fmla="*/ 615951 h 1401736"/>
              <a:gd name="connsiteX4" fmla="*/ 931757 w 2120500"/>
              <a:gd name="connsiteY4" fmla="*/ 839563 h 1401736"/>
              <a:gd name="connsiteX5" fmla="*/ 1245377 w 2120500"/>
              <a:gd name="connsiteY5" fmla="*/ 1054101 h 1401736"/>
              <a:gd name="connsiteX6" fmla="*/ 1687247 w 2120500"/>
              <a:gd name="connsiteY6" fmla="*/ 1287433 h 1401736"/>
              <a:gd name="connsiteX7" fmla="*/ 2120500 w 2120500"/>
              <a:gd name="connsiteY7" fmla="*/ 1401736 h 1401736"/>
              <a:gd name="connsiteX0" fmla="*/ 0 w 2120500"/>
              <a:gd name="connsiteY0" fmla="*/ 0 h 1401736"/>
              <a:gd name="connsiteX1" fmla="*/ 387350 w 2120500"/>
              <a:gd name="connsiteY1" fmla="*/ 393700 h 1401736"/>
              <a:gd name="connsiteX2" fmla="*/ 663060 w 2120500"/>
              <a:gd name="connsiteY2" fmla="*/ 615951 h 1401736"/>
              <a:gd name="connsiteX3" fmla="*/ 931757 w 2120500"/>
              <a:gd name="connsiteY3" fmla="*/ 839563 h 1401736"/>
              <a:gd name="connsiteX4" fmla="*/ 1245377 w 2120500"/>
              <a:gd name="connsiteY4" fmla="*/ 1054101 h 1401736"/>
              <a:gd name="connsiteX5" fmla="*/ 1687247 w 2120500"/>
              <a:gd name="connsiteY5" fmla="*/ 1287433 h 1401736"/>
              <a:gd name="connsiteX6" fmla="*/ 2120500 w 2120500"/>
              <a:gd name="connsiteY6" fmla="*/ 1401736 h 1401736"/>
              <a:gd name="connsiteX0" fmla="*/ 0 w 2120500"/>
              <a:gd name="connsiteY0" fmla="*/ 0 h 1401736"/>
              <a:gd name="connsiteX1" fmla="*/ 373606 w 2120500"/>
              <a:gd name="connsiteY1" fmla="*/ 730677 h 1401736"/>
              <a:gd name="connsiteX2" fmla="*/ 663060 w 2120500"/>
              <a:gd name="connsiteY2" fmla="*/ 615951 h 1401736"/>
              <a:gd name="connsiteX3" fmla="*/ 931757 w 2120500"/>
              <a:gd name="connsiteY3" fmla="*/ 839563 h 1401736"/>
              <a:gd name="connsiteX4" fmla="*/ 1245377 w 2120500"/>
              <a:gd name="connsiteY4" fmla="*/ 1054101 h 1401736"/>
              <a:gd name="connsiteX5" fmla="*/ 1687247 w 2120500"/>
              <a:gd name="connsiteY5" fmla="*/ 1287433 h 1401736"/>
              <a:gd name="connsiteX6" fmla="*/ 2120500 w 2120500"/>
              <a:gd name="connsiteY6" fmla="*/ 1401736 h 1401736"/>
              <a:gd name="connsiteX0" fmla="*/ 0 w 2120500"/>
              <a:gd name="connsiteY0" fmla="*/ 0 h 1401736"/>
              <a:gd name="connsiteX1" fmla="*/ 373606 w 2120500"/>
              <a:gd name="connsiteY1" fmla="*/ 730677 h 1401736"/>
              <a:gd name="connsiteX2" fmla="*/ 773021 w 2120500"/>
              <a:gd name="connsiteY2" fmla="*/ 1289905 h 1401736"/>
              <a:gd name="connsiteX3" fmla="*/ 931757 w 2120500"/>
              <a:gd name="connsiteY3" fmla="*/ 839563 h 1401736"/>
              <a:gd name="connsiteX4" fmla="*/ 1245377 w 2120500"/>
              <a:gd name="connsiteY4" fmla="*/ 1054101 h 1401736"/>
              <a:gd name="connsiteX5" fmla="*/ 1687247 w 2120500"/>
              <a:gd name="connsiteY5" fmla="*/ 1287433 h 1401736"/>
              <a:gd name="connsiteX6" fmla="*/ 2120500 w 2120500"/>
              <a:gd name="connsiteY6" fmla="*/ 1401736 h 1401736"/>
              <a:gd name="connsiteX0" fmla="*/ 0 w 2120500"/>
              <a:gd name="connsiteY0" fmla="*/ 0 h 1401736"/>
              <a:gd name="connsiteX1" fmla="*/ 373606 w 2120500"/>
              <a:gd name="connsiteY1" fmla="*/ 730677 h 1401736"/>
              <a:gd name="connsiteX2" fmla="*/ 773021 w 2120500"/>
              <a:gd name="connsiteY2" fmla="*/ 1289905 h 1401736"/>
              <a:gd name="connsiteX3" fmla="*/ 1245377 w 2120500"/>
              <a:gd name="connsiteY3" fmla="*/ 1054101 h 1401736"/>
              <a:gd name="connsiteX4" fmla="*/ 1687247 w 2120500"/>
              <a:gd name="connsiteY4" fmla="*/ 1287433 h 1401736"/>
              <a:gd name="connsiteX5" fmla="*/ 2120500 w 2120500"/>
              <a:gd name="connsiteY5" fmla="*/ 1401736 h 1401736"/>
              <a:gd name="connsiteX0" fmla="*/ 0 w 2120500"/>
              <a:gd name="connsiteY0" fmla="*/ 0 h 1516272"/>
              <a:gd name="connsiteX1" fmla="*/ 373606 w 2120500"/>
              <a:gd name="connsiteY1" fmla="*/ 730677 h 1516272"/>
              <a:gd name="connsiteX2" fmla="*/ 773021 w 2120500"/>
              <a:gd name="connsiteY2" fmla="*/ 1289905 h 1516272"/>
              <a:gd name="connsiteX3" fmla="*/ 1245377 w 2120500"/>
              <a:gd name="connsiteY3" fmla="*/ 1503398 h 1516272"/>
              <a:gd name="connsiteX4" fmla="*/ 1687247 w 2120500"/>
              <a:gd name="connsiteY4" fmla="*/ 1287433 h 1516272"/>
              <a:gd name="connsiteX5" fmla="*/ 2120500 w 2120500"/>
              <a:gd name="connsiteY5" fmla="*/ 1401736 h 1516272"/>
              <a:gd name="connsiteX0" fmla="*/ 0 w 2120500"/>
              <a:gd name="connsiteY0" fmla="*/ 0 h 1737881"/>
              <a:gd name="connsiteX1" fmla="*/ 373606 w 2120500"/>
              <a:gd name="connsiteY1" fmla="*/ 730677 h 1737881"/>
              <a:gd name="connsiteX2" fmla="*/ 773021 w 2120500"/>
              <a:gd name="connsiteY2" fmla="*/ 1289905 h 1737881"/>
              <a:gd name="connsiteX3" fmla="*/ 1245377 w 2120500"/>
              <a:gd name="connsiteY3" fmla="*/ 1503398 h 1737881"/>
              <a:gd name="connsiteX4" fmla="*/ 1714736 w 2120500"/>
              <a:gd name="connsiteY4" fmla="*/ 1736736 h 1737881"/>
              <a:gd name="connsiteX5" fmla="*/ 2120500 w 2120500"/>
              <a:gd name="connsiteY5" fmla="*/ 1401736 h 1737881"/>
              <a:gd name="connsiteX0" fmla="*/ 0 w 2120500"/>
              <a:gd name="connsiteY0" fmla="*/ 0 h 1797944"/>
              <a:gd name="connsiteX1" fmla="*/ 373606 w 2120500"/>
              <a:gd name="connsiteY1" fmla="*/ 790740 h 1797944"/>
              <a:gd name="connsiteX2" fmla="*/ 773021 w 2120500"/>
              <a:gd name="connsiteY2" fmla="*/ 1349968 h 1797944"/>
              <a:gd name="connsiteX3" fmla="*/ 1245377 w 2120500"/>
              <a:gd name="connsiteY3" fmla="*/ 1563461 h 1797944"/>
              <a:gd name="connsiteX4" fmla="*/ 1714736 w 2120500"/>
              <a:gd name="connsiteY4" fmla="*/ 1796799 h 1797944"/>
              <a:gd name="connsiteX5" fmla="*/ 2120500 w 2120500"/>
              <a:gd name="connsiteY5" fmla="*/ 1461799 h 1797944"/>
              <a:gd name="connsiteX0" fmla="*/ 0 w 2120500"/>
              <a:gd name="connsiteY0" fmla="*/ 0 h 1798001"/>
              <a:gd name="connsiteX1" fmla="*/ 373606 w 2120500"/>
              <a:gd name="connsiteY1" fmla="*/ 790740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7944"/>
              <a:gd name="connsiteX1" fmla="*/ 403004 w 2120500"/>
              <a:gd name="connsiteY1" fmla="*/ 850804 h 1797944"/>
              <a:gd name="connsiteX2" fmla="*/ 758321 w 2120500"/>
              <a:gd name="connsiteY2" fmla="*/ 1349969 h 1797944"/>
              <a:gd name="connsiteX3" fmla="*/ 1245377 w 2120500"/>
              <a:gd name="connsiteY3" fmla="*/ 1563461 h 1797944"/>
              <a:gd name="connsiteX4" fmla="*/ 1714736 w 2120500"/>
              <a:gd name="connsiteY4" fmla="*/ 1796799 h 1797944"/>
              <a:gd name="connsiteX5" fmla="*/ 2120500 w 2120500"/>
              <a:gd name="connsiteY5" fmla="*/ 1461799 h 1797944"/>
              <a:gd name="connsiteX0" fmla="*/ 0 w 2120500"/>
              <a:gd name="connsiteY0" fmla="*/ 0 h 1797944"/>
              <a:gd name="connsiteX1" fmla="*/ 403004 w 2120500"/>
              <a:gd name="connsiteY1" fmla="*/ 850804 h 1797944"/>
              <a:gd name="connsiteX2" fmla="*/ 758321 w 2120500"/>
              <a:gd name="connsiteY2" fmla="*/ 1349969 h 1797944"/>
              <a:gd name="connsiteX3" fmla="*/ 1245377 w 2120500"/>
              <a:gd name="connsiteY3" fmla="*/ 1563461 h 1797944"/>
              <a:gd name="connsiteX4" fmla="*/ 1714736 w 2120500"/>
              <a:gd name="connsiteY4" fmla="*/ 1796799 h 1797944"/>
              <a:gd name="connsiteX5" fmla="*/ 2120500 w 2120500"/>
              <a:gd name="connsiteY5" fmla="*/ 1461799 h 1797944"/>
              <a:gd name="connsiteX0" fmla="*/ 0 w 2120500"/>
              <a:gd name="connsiteY0" fmla="*/ 0 h 1806476"/>
              <a:gd name="connsiteX1" fmla="*/ 403004 w 2120500"/>
              <a:gd name="connsiteY1" fmla="*/ 850804 h 1806476"/>
              <a:gd name="connsiteX2" fmla="*/ 758321 w 2120500"/>
              <a:gd name="connsiteY2" fmla="*/ 1349969 h 1806476"/>
              <a:gd name="connsiteX3" fmla="*/ 1245377 w 2120500"/>
              <a:gd name="connsiteY3" fmla="*/ 1683588 h 1806476"/>
              <a:gd name="connsiteX4" fmla="*/ 1714736 w 2120500"/>
              <a:gd name="connsiteY4" fmla="*/ 1796799 h 1806476"/>
              <a:gd name="connsiteX5" fmla="*/ 2120500 w 2120500"/>
              <a:gd name="connsiteY5" fmla="*/ 1461799 h 1806476"/>
              <a:gd name="connsiteX0" fmla="*/ 0 w 2120500"/>
              <a:gd name="connsiteY0" fmla="*/ 0 h 1753772"/>
              <a:gd name="connsiteX1" fmla="*/ 403004 w 2120500"/>
              <a:gd name="connsiteY1" fmla="*/ 850804 h 1753772"/>
              <a:gd name="connsiteX2" fmla="*/ 758321 w 2120500"/>
              <a:gd name="connsiteY2" fmla="*/ 1349969 h 1753772"/>
              <a:gd name="connsiteX3" fmla="*/ 1245377 w 2120500"/>
              <a:gd name="connsiteY3" fmla="*/ 1683588 h 1753772"/>
              <a:gd name="connsiteX4" fmla="*/ 1736785 w 2120500"/>
              <a:gd name="connsiteY4" fmla="*/ 1736737 h 1753772"/>
              <a:gd name="connsiteX5" fmla="*/ 2120500 w 2120500"/>
              <a:gd name="connsiteY5" fmla="*/ 1461799 h 1753772"/>
              <a:gd name="connsiteX0" fmla="*/ 0 w 2127850"/>
              <a:gd name="connsiteY0" fmla="*/ 0 h 1771545"/>
              <a:gd name="connsiteX1" fmla="*/ 403004 w 2127850"/>
              <a:gd name="connsiteY1" fmla="*/ 850804 h 1771545"/>
              <a:gd name="connsiteX2" fmla="*/ 758321 w 2127850"/>
              <a:gd name="connsiteY2" fmla="*/ 1349969 h 1771545"/>
              <a:gd name="connsiteX3" fmla="*/ 1245377 w 2127850"/>
              <a:gd name="connsiteY3" fmla="*/ 1683588 h 1771545"/>
              <a:gd name="connsiteX4" fmla="*/ 1736785 w 2127850"/>
              <a:gd name="connsiteY4" fmla="*/ 1736737 h 1771545"/>
              <a:gd name="connsiteX5" fmla="*/ 2127850 w 2127850"/>
              <a:gd name="connsiteY5" fmla="*/ 1221548 h 1771545"/>
              <a:gd name="connsiteX0" fmla="*/ 0 w 2127850"/>
              <a:gd name="connsiteY0" fmla="*/ 0 h 1771545"/>
              <a:gd name="connsiteX1" fmla="*/ 403004 w 2127850"/>
              <a:gd name="connsiteY1" fmla="*/ 850804 h 1771545"/>
              <a:gd name="connsiteX2" fmla="*/ 758321 w 2127850"/>
              <a:gd name="connsiteY2" fmla="*/ 1349969 h 1771545"/>
              <a:gd name="connsiteX3" fmla="*/ 1245377 w 2127850"/>
              <a:gd name="connsiteY3" fmla="*/ 1683588 h 1771545"/>
              <a:gd name="connsiteX4" fmla="*/ 1670637 w 2127850"/>
              <a:gd name="connsiteY4" fmla="*/ 1736737 h 1771545"/>
              <a:gd name="connsiteX5" fmla="*/ 2127850 w 2127850"/>
              <a:gd name="connsiteY5" fmla="*/ 1221548 h 1771545"/>
              <a:gd name="connsiteX0" fmla="*/ 0 w 2127850"/>
              <a:gd name="connsiteY0" fmla="*/ 0 h 1767393"/>
              <a:gd name="connsiteX1" fmla="*/ 403004 w 2127850"/>
              <a:gd name="connsiteY1" fmla="*/ 850804 h 1767393"/>
              <a:gd name="connsiteX2" fmla="*/ 782017 w 2127850"/>
              <a:gd name="connsiteY2" fmla="*/ 1479062 h 1767393"/>
              <a:gd name="connsiteX3" fmla="*/ 1245377 w 2127850"/>
              <a:gd name="connsiteY3" fmla="*/ 1683588 h 1767393"/>
              <a:gd name="connsiteX4" fmla="*/ 1670637 w 2127850"/>
              <a:gd name="connsiteY4" fmla="*/ 1736737 h 1767393"/>
              <a:gd name="connsiteX5" fmla="*/ 2127850 w 2127850"/>
              <a:gd name="connsiteY5" fmla="*/ 1221548 h 1767393"/>
              <a:gd name="connsiteX0" fmla="*/ 0 w 2127850"/>
              <a:gd name="connsiteY0" fmla="*/ 0 h 1833982"/>
              <a:gd name="connsiteX1" fmla="*/ 403004 w 2127850"/>
              <a:gd name="connsiteY1" fmla="*/ 850804 h 1833982"/>
              <a:gd name="connsiteX2" fmla="*/ 782017 w 2127850"/>
              <a:gd name="connsiteY2" fmla="*/ 1479062 h 1833982"/>
              <a:gd name="connsiteX3" fmla="*/ 1229580 w 2127850"/>
              <a:gd name="connsiteY3" fmla="*/ 1812681 h 1833982"/>
              <a:gd name="connsiteX4" fmla="*/ 1670637 w 2127850"/>
              <a:gd name="connsiteY4" fmla="*/ 1736737 h 1833982"/>
              <a:gd name="connsiteX5" fmla="*/ 2127850 w 2127850"/>
              <a:gd name="connsiteY5" fmla="*/ 1221548 h 183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7850" h="1833982">
                <a:moveTo>
                  <a:pt x="0" y="0"/>
                </a:moveTo>
                <a:cubicBezTo>
                  <a:pt x="80698" y="82021"/>
                  <a:pt x="285145" y="628022"/>
                  <a:pt x="403004" y="850804"/>
                </a:cubicBezTo>
                <a:cubicBezTo>
                  <a:pt x="537003" y="1105073"/>
                  <a:pt x="699467" y="1404979"/>
                  <a:pt x="782017" y="1479062"/>
                </a:cubicBezTo>
                <a:cubicBezTo>
                  <a:pt x="993460" y="1653093"/>
                  <a:pt x="1081477" y="1769735"/>
                  <a:pt x="1229580" y="1812681"/>
                </a:cubicBezTo>
                <a:cubicBezTo>
                  <a:pt x="1377683" y="1855627"/>
                  <a:pt x="1520925" y="1835259"/>
                  <a:pt x="1670637" y="1736737"/>
                </a:cubicBezTo>
                <a:cubicBezTo>
                  <a:pt x="1820349" y="1638215"/>
                  <a:pt x="2079167" y="1204615"/>
                  <a:pt x="2127850" y="122154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Freeform 312"/>
          <p:cNvSpPr/>
          <p:nvPr/>
        </p:nvSpPr>
        <p:spPr>
          <a:xfrm flipV="1">
            <a:off x="8744267" y="2638655"/>
            <a:ext cx="1887168" cy="41449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39" h="1504190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  <a:cubicBezTo>
                  <a:pt x="799447" y="515632"/>
                  <a:pt x="894292" y="646851"/>
                  <a:pt x="985593" y="740513"/>
                </a:cubicBezTo>
                <a:cubicBezTo>
                  <a:pt x="1076895" y="834175"/>
                  <a:pt x="1178618" y="917388"/>
                  <a:pt x="1264706" y="1004577"/>
                </a:cubicBezTo>
                <a:cubicBezTo>
                  <a:pt x="1350794" y="1091766"/>
                  <a:pt x="1427090" y="1189039"/>
                  <a:pt x="1502119" y="1263650"/>
                </a:cubicBezTo>
                <a:cubicBezTo>
                  <a:pt x="1577148" y="1338261"/>
                  <a:pt x="1666197" y="1435309"/>
                  <a:pt x="1714880" y="1452242"/>
                </a:cubicBezTo>
                <a:cubicBezTo>
                  <a:pt x="1760388" y="1475191"/>
                  <a:pt x="1864899" y="1504604"/>
                  <a:pt x="1860930" y="150418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Freeform 313"/>
          <p:cNvSpPr/>
          <p:nvPr/>
        </p:nvSpPr>
        <p:spPr>
          <a:xfrm flipV="1">
            <a:off x="8746538" y="2390302"/>
            <a:ext cx="726962" cy="12196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Freeform 314"/>
          <p:cNvSpPr/>
          <p:nvPr/>
        </p:nvSpPr>
        <p:spPr>
          <a:xfrm flipV="1">
            <a:off x="6754966" y="2376052"/>
            <a:ext cx="295711" cy="4571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3503757" y="572266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3447515" y="1038292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>
            <a:off x="3816499" y="6048488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4120297" y="1018973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2682259" y="6165984"/>
            <a:ext cx="0" cy="180000"/>
          </a:xfrm>
          <a:prstGeom prst="straightConnector1">
            <a:avLst/>
          </a:prstGeom>
          <a:ln w="19050">
            <a:solidFill>
              <a:srgbClr val="CC00CC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2911927" y="11289866"/>
            <a:ext cx="0" cy="180000"/>
          </a:xfrm>
          <a:prstGeom prst="straightConnector1">
            <a:avLst/>
          </a:prstGeom>
          <a:ln w="19050">
            <a:solidFill>
              <a:srgbClr val="CC00CC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137185" y="133240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8961833" y="1263686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119722" y="142133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PS</a:t>
            </a:r>
            <a:endParaRPr lang="en-GB" sz="22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999079" y="389991"/>
            <a:ext cx="186804" cy="10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45</cp:revision>
  <dcterms:created xsi:type="dcterms:W3CDTF">2014-05-29T15:25:30Z</dcterms:created>
  <dcterms:modified xsi:type="dcterms:W3CDTF">2014-06-05T13:55:47Z</dcterms:modified>
</cp:coreProperties>
</file>