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241213" cy="11161713"/>
  <p:notesSz cx="6858000" cy="9144000"/>
  <p:defaultTextStyle>
    <a:defPPr>
      <a:defRPr lang="en-US"/>
    </a:defPPr>
    <a:lvl1pPr marL="0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5067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0133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85200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80266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75333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70399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65466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60532" algn="l" defTabSz="7901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3876" y="-144"/>
      </p:cViewPr>
      <p:guideLst>
        <p:guide orient="horz" pos="3517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4" y="3467377"/>
            <a:ext cx="10405029" cy="239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3" y="6324973"/>
            <a:ext cx="8568851" cy="28524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5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0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0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82" y="446991"/>
            <a:ext cx="2754274" cy="9523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3" y="446991"/>
            <a:ext cx="8058799" cy="9523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2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0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3" y="7172437"/>
            <a:ext cx="10405029" cy="221683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3" y="4730815"/>
            <a:ext cx="10405029" cy="2441623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50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0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85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802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753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703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654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60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9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4" y="2604400"/>
            <a:ext cx="5406535" cy="73662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21" y="2604400"/>
            <a:ext cx="5406535" cy="73662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69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3" y="2498470"/>
            <a:ext cx="5408662" cy="104124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067" indent="0">
              <a:buNone/>
              <a:defRPr sz="1700" b="1"/>
            </a:lvl2pPr>
            <a:lvl3pPr marL="790133" indent="0">
              <a:buNone/>
              <a:defRPr sz="1600" b="1"/>
            </a:lvl3pPr>
            <a:lvl4pPr marL="1185200" indent="0">
              <a:buNone/>
              <a:defRPr sz="1400" b="1"/>
            </a:lvl4pPr>
            <a:lvl5pPr marL="1580266" indent="0">
              <a:buNone/>
              <a:defRPr sz="1400" b="1"/>
            </a:lvl5pPr>
            <a:lvl6pPr marL="1975333" indent="0">
              <a:buNone/>
              <a:defRPr sz="1400" b="1"/>
            </a:lvl6pPr>
            <a:lvl7pPr marL="2370399" indent="0">
              <a:buNone/>
              <a:defRPr sz="1400" b="1"/>
            </a:lvl7pPr>
            <a:lvl8pPr marL="2765466" indent="0">
              <a:buNone/>
              <a:defRPr sz="1400" b="1"/>
            </a:lvl8pPr>
            <a:lvl9pPr marL="31605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3" y="3539713"/>
            <a:ext cx="5408662" cy="643090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70" y="2498470"/>
            <a:ext cx="5410786" cy="104124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5067" indent="0">
              <a:buNone/>
              <a:defRPr sz="1700" b="1"/>
            </a:lvl2pPr>
            <a:lvl3pPr marL="790133" indent="0">
              <a:buNone/>
              <a:defRPr sz="1600" b="1"/>
            </a:lvl3pPr>
            <a:lvl4pPr marL="1185200" indent="0">
              <a:buNone/>
              <a:defRPr sz="1400" b="1"/>
            </a:lvl4pPr>
            <a:lvl5pPr marL="1580266" indent="0">
              <a:buNone/>
              <a:defRPr sz="1400" b="1"/>
            </a:lvl5pPr>
            <a:lvl6pPr marL="1975333" indent="0">
              <a:buNone/>
              <a:defRPr sz="1400" b="1"/>
            </a:lvl6pPr>
            <a:lvl7pPr marL="2370399" indent="0">
              <a:buNone/>
              <a:defRPr sz="1400" b="1"/>
            </a:lvl7pPr>
            <a:lvl8pPr marL="2765466" indent="0">
              <a:buNone/>
              <a:defRPr sz="1400" b="1"/>
            </a:lvl8pPr>
            <a:lvl9pPr marL="31605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70" y="3539713"/>
            <a:ext cx="5410786" cy="643090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5" y="444412"/>
            <a:ext cx="4027274" cy="189129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8" y="444411"/>
            <a:ext cx="6843178" cy="952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5" y="2335696"/>
            <a:ext cx="4027274" cy="7634921"/>
          </a:xfrm>
        </p:spPr>
        <p:txBody>
          <a:bodyPr/>
          <a:lstStyle>
            <a:lvl1pPr marL="0" indent="0">
              <a:buNone/>
              <a:defRPr sz="1200"/>
            </a:lvl1pPr>
            <a:lvl2pPr marL="395067" indent="0">
              <a:buNone/>
              <a:defRPr sz="1000"/>
            </a:lvl2pPr>
            <a:lvl3pPr marL="790133" indent="0">
              <a:buNone/>
              <a:defRPr sz="900"/>
            </a:lvl3pPr>
            <a:lvl4pPr marL="1185200" indent="0">
              <a:buNone/>
              <a:defRPr sz="800"/>
            </a:lvl4pPr>
            <a:lvl5pPr marL="1580266" indent="0">
              <a:buNone/>
              <a:defRPr sz="800"/>
            </a:lvl5pPr>
            <a:lvl6pPr marL="1975333" indent="0">
              <a:buNone/>
              <a:defRPr sz="800"/>
            </a:lvl6pPr>
            <a:lvl7pPr marL="2370399" indent="0">
              <a:buNone/>
              <a:defRPr sz="800"/>
            </a:lvl7pPr>
            <a:lvl8pPr marL="2765466" indent="0">
              <a:buNone/>
              <a:defRPr sz="800"/>
            </a:lvl8pPr>
            <a:lvl9pPr marL="31605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0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6" y="7813205"/>
            <a:ext cx="7344728" cy="92239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6" y="997322"/>
            <a:ext cx="7344728" cy="6697029"/>
          </a:xfrm>
        </p:spPr>
        <p:txBody>
          <a:bodyPr/>
          <a:lstStyle>
            <a:lvl1pPr marL="0" indent="0">
              <a:buNone/>
              <a:defRPr sz="2800"/>
            </a:lvl1pPr>
            <a:lvl2pPr marL="395067" indent="0">
              <a:buNone/>
              <a:defRPr sz="2400"/>
            </a:lvl2pPr>
            <a:lvl3pPr marL="790133" indent="0">
              <a:buNone/>
              <a:defRPr sz="2100"/>
            </a:lvl3pPr>
            <a:lvl4pPr marL="1185200" indent="0">
              <a:buNone/>
              <a:defRPr sz="1700"/>
            </a:lvl4pPr>
            <a:lvl5pPr marL="1580266" indent="0">
              <a:buNone/>
              <a:defRPr sz="1700"/>
            </a:lvl5pPr>
            <a:lvl6pPr marL="1975333" indent="0">
              <a:buNone/>
              <a:defRPr sz="1700"/>
            </a:lvl6pPr>
            <a:lvl7pPr marL="2370399" indent="0">
              <a:buNone/>
              <a:defRPr sz="1700"/>
            </a:lvl7pPr>
            <a:lvl8pPr marL="2765466" indent="0">
              <a:buNone/>
              <a:defRPr sz="1700"/>
            </a:lvl8pPr>
            <a:lvl9pPr marL="3160532" indent="0">
              <a:buNone/>
              <a:defRPr sz="1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6" y="8735602"/>
            <a:ext cx="7344728" cy="1309952"/>
          </a:xfrm>
        </p:spPr>
        <p:txBody>
          <a:bodyPr/>
          <a:lstStyle>
            <a:lvl1pPr marL="0" indent="0">
              <a:buNone/>
              <a:defRPr sz="1200"/>
            </a:lvl1pPr>
            <a:lvl2pPr marL="395067" indent="0">
              <a:buNone/>
              <a:defRPr sz="1000"/>
            </a:lvl2pPr>
            <a:lvl3pPr marL="790133" indent="0">
              <a:buNone/>
              <a:defRPr sz="900"/>
            </a:lvl3pPr>
            <a:lvl4pPr marL="1185200" indent="0">
              <a:buNone/>
              <a:defRPr sz="800"/>
            </a:lvl4pPr>
            <a:lvl5pPr marL="1580266" indent="0">
              <a:buNone/>
              <a:defRPr sz="800"/>
            </a:lvl5pPr>
            <a:lvl6pPr marL="1975333" indent="0">
              <a:buNone/>
              <a:defRPr sz="800"/>
            </a:lvl6pPr>
            <a:lvl7pPr marL="2370399" indent="0">
              <a:buNone/>
              <a:defRPr sz="800"/>
            </a:lvl7pPr>
            <a:lvl8pPr marL="2765466" indent="0">
              <a:buNone/>
              <a:defRPr sz="800"/>
            </a:lvl8pPr>
            <a:lvl9pPr marL="31605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2" y="446995"/>
            <a:ext cx="11017092" cy="1860287"/>
          </a:xfrm>
          <a:prstGeom prst="rect">
            <a:avLst/>
          </a:prstGeom>
        </p:spPr>
        <p:txBody>
          <a:bodyPr vert="horz" lIns="79013" tIns="39507" rIns="79013" bIns="395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2" y="2604400"/>
            <a:ext cx="11017092" cy="7366216"/>
          </a:xfrm>
          <a:prstGeom prst="rect">
            <a:avLst/>
          </a:prstGeom>
        </p:spPr>
        <p:txBody>
          <a:bodyPr vert="horz" lIns="79013" tIns="39507" rIns="79013" bIns="395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2" y="10345258"/>
            <a:ext cx="2856284" cy="594259"/>
          </a:xfrm>
          <a:prstGeom prst="rect">
            <a:avLst/>
          </a:prstGeom>
        </p:spPr>
        <p:txBody>
          <a:bodyPr vert="horz" lIns="79013" tIns="39507" rIns="79013" bIns="3950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776C-94F7-447B-B50B-9DA36B6AFBE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7" y="10345258"/>
            <a:ext cx="3876384" cy="594259"/>
          </a:xfrm>
          <a:prstGeom prst="rect">
            <a:avLst/>
          </a:prstGeom>
        </p:spPr>
        <p:txBody>
          <a:bodyPr vert="horz" lIns="79013" tIns="39507" rIns="79013" bIns="3950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72" y="10345258"/>
            <a:ext cx="2856284" cy="594259"/>
          </a:xfrm>
          <a:prstGeom prst="rect">
            <a:avLst/>
          </a:prstGeom>
        </p:spPr>
        <p:txBody>
          <a:bodyPr vert="horz" lIns="79013" tIns="39507" rIns="79013" bIns="3950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2A76-F7B2-4115-B727-D77DD54F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0133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300" indent="-296300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1983" indent="-246917" algn="l" defTabSz="7901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7666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733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799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866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7932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2999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065" indent="-197533" algn="l" defTabSz="7901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5067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0133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5200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0266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75333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0399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5466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532" algn="l" defTabSz="7901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C:\Users\Wendy\Documents\wwn20\Thesis\Chapter7\Figures\Fig11\PS_Ag_90_T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8" r="17347"/>
          <a:stretch/>
        </p:blipFill>
        <p:spPr bwMode="auto">
          <a:xfrm>
            <a:off x="4683243" y="324272"/>
            <a:ext cx="2880000" cy="27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3" descr="C:\Users\Wendy\Documents\wwn20\Data\PbI4_grating\Theory\417nm_PS+Ag\Ag_PS-phi90_HighE_Av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3" r="17121"/>
          <a:stretch/>
        </p:blipFill>
        <p:spPr bwMode="auto">
          <a:xfrm>
            <a:off x="8691" y="4179214"/>
            <a:ext cx="2514418" cy="28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C:\Users\Wendy\Documents\wwn20\Data\PbI4_grating\Theory\417nm_PS+Ag\Ag_PS-phi90_LowE_Av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3" r="17121"/>
          <a:stretch/>
        </p:blipFill>
        <p:spPr bwMode="auto">
          <a:xfrm>
            <a:off x="9762767" y="4179215"/>
            <a:ext cx="2514418" cy="28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5" descr="C:\Users\Wendy\Documents\wwn20\Data\PbI4_grating\Theory\417nm_PS+Ag\Ag_PS-phi90_HighE_Ey-frames\frame-01.g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3" y="7677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6" descr="C:\Users\Wendy\Documents\wwn20\Data\PbI4_grating\Theory\417nm_PS+Ag\Ag_PS-phi90_HighE_Ey-frames\frame-05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3" y="2304356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7" descr="C:\Users\Wendy\Documents\wwn20\Data\PbI4_grating\Theory\417nm_PS+Ag\Ag_PS-phi90_HighE_Ey-frames\frame-08.g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2" y="4536604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8" descr="C:\Users\Wendy\Documents\wwn20\Data\PbI4_grating\Theory\417nm_PS+Ag\Ag_PS-phi90_HighE_Ey-frames\frame-10.g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1" y="6768852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9" descr="C:\Users\Wendy\Documents\wwn20\Data\PbI4_grating\Theory\417nm_PS+Ag\Ag_PS-phi90_HighE_Ey-frames\frame-14.g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2712740" y="900110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0" descr="C:\Users\Wendy\Documents\wwn20\Data\PbI4_grating\Theory\417nm_PS+Ag\Ag_PS-phi90_LowE_Ey-frames\frame-01.gif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4" y="7677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1" descr="C:\Users\Wendy\Documents\wwn20\Data\PbI4_grating\Theory\417nm_PS+Ag\Ag_PS-phi90_LowE_Ey-frames\frame-05.g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4" y="2304356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2" descr="C:\Users\Wendy\Documents\wwn20\Data\PbI4_grating\Theory\417nm_PS+Ag\Ag_PS-phi90_LowE_Ey-frames\frame-08.gif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4" y="4536603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3" descr="C:\Users\Wendy\Documents\wwn20\Data\PbI4_grating\Theory\417nm_PS+Ag\Ag_PS-phi90_LowE_Ey-frames\frame-10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3" y="6768852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C:\Users\Wendy\Documents\wwn20\Data\PbI4_grating\Theory\417nm_PS+Ag\Ag_PS-phi90_LowE_Ey-frames\frame-14.gif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3945"/>
          <a:stretch/>
        </p:blipFill>
        <p:spPr bwMode="auto">
          <a:xfrm>
            <a:off x="7995242" y="9001100"/>
            <a:ext cx="160691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49125" y="349760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(c)</a:t>
            </a:r>
            <a:endParaRPr lang="en-GB" sz="4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820406" y="4289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(b)</a:t>
            </a:r>
            <a:endParaRPr lang="en-GB" sz="4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80318" y="349760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(a)</a:t>
            </a:r>
            <a:endParaRPr lang="en-GB" sz="4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699705" y="42898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(d)</a:t>
            </a:r>
            <a:endParaRPr lang="en-GB" sz="4000" dirty="0"/>
          </a:p>
        </p:txBody>
      </p:sp>
      <p:grpSp>
        <p:nvGrpSpPr>
          <p:cNvPr id="176" name="Group 175"/>
          <p:cNvGrpSpPr>
            <a:grpSpLocks noChangeAspect="1"/>
          </p:cNvGrpSpPr>
          <p:nvPr/>
        </p:nvGrpSpPr>
        <p:grpSpPr>
          <a:xfrm>
            <a:off x="11274163" y="10197445"/>
            <a:ext cx="699842" cy="548904"/>
            <a:chOff x="5229796" y="2828533"/>
            <a:chExt cx="583201" cy="457420"/>
          </a:xfrm>
        </p:grpSpPr>
        <p:cxnSp>
          <p:nvCxnSpPr>
            <p:cNvPr id="177" name="Straight Arrow Connector 176"/>
            <p:cNvCxnSpPr/>
            <p:nvPr/>
          </p:nvCxnSpPr>
          <p:spPr>
            <a:xfrm>
              <a:off x="5444671" y="3196859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rot="16200000">
              <a:off x="5260508" y="3012696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rot="8100000">
              <a:off x="5229796" y="3285953"/>
              <a:ext cx="252000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TextBox 179"/>
          <p:cNvSpPr txBox="1">
            <a:spLocks noChangeAspect="1"/>
          </p:cNvSpPr>
          <p:nvPr/>
        </p:nvSpPr>
        <p:spPr>
          <a:xfrm>
            <a:off x="11947426" y="10329539"/>
            <a:ext cx="24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x</a:t>
            </a:r>
          </a:p>
        </p:txBody>
      </p:sp>
      <p:sp>
        <p:nvSpPr>
          <p:cNvPr id="181" name="TextBox 180"/>
          <p:cNvSpPr txBox="1">
            <a:spLocks noChangeAspect="1"/>
          </p:cNvSpPr>
          <p:nvPr/>
        </p:nvSpPr>
        <p:spPr>
          <a:xfrm>
            <a:off x="11549270" y="9825244"/>
            <a:ext cx="24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y</a:t>
            </a:r>
            <a:endParaRPr lang="en-GB" sz="3000" dirty="0"/>
          </a:p>
        </p:txBody>
      </p:sp>
      <p:sp>
        <p:nvSpPr>
          <p:cNvPr id="182" name="TextBox 181"/>
          <p:cNvSpPr txBox="1">
            <a:spLocks noChangeAspect="1"/>
          </p:cNvSpPr>
          <p:nvPr/>
        </p:nvSpPr>
        <p:spPr>
          <a:xfrm>
            <a:off x="11028776" y="10527338"/>
            <a:ext cx="242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z</a:t>
            </a:r>
            <a:endParaRPr lang="en-GB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68125" y="10590227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T/2</a:t>
            </a:r>
            <a:endParaRPr lang="en-GB" sz="3000" i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2868125" y="6125731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T/4</a:t>
            </a:r>
            <a:endParaRPr lang="en-GB" sz="3000" i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2790433" y="8357979"/>
            <a:ext cx="1451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3T/8</a:t>
            </a:r>
            <a:endParaRPr lang="en-GB" sz="30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2868128" y="3892502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T/8</a:t>
            </a:r>
            <a:endParaRPr lang="en-GB" sz="30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3100945" y="1665897"/>
            <a:ext cx="1082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0</a:t>
            </a:r>
            <a:endParaRPr lang="en-GB" sz="3000" i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8150629" y="10590226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T/2</a:t>
            </a:r>
            <a:endParaRPr lang="en-GB" sz="3000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8150629" y="612573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T/4</a:t>
            </a:r>
            <a:endParaRPr lang="en-GB" sz="3000" i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8072937" y="8357978"/>
            <a:ext cx="1451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3T/8</a:t>
            </a:r>
            <a:endParaRPr lang="en-GB" sz="3000" i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8150632" y="3892501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T/8</a:t>
            </a:r>
            <a:endParaRPr lang="en-GB" sz="3000" i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8383449" y="1665896"/>
            <a:ext cx="1082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t </a:t>
            </a:r>
            <a:r>
              <a:rPr lang="en-GB" sz="3000" dirty="0" smtClean="0"/>
              <a:t>= 0</a:t>
            </a:r>
            <a:endParaRPr lang="en-GB" sz="3000" i="1" dirty="0"/>
          </a:p>
        </p:txBody>
      </p:sp>
      <p:cxnSp>
        <p:nvCxnSpPr>
          <p:cNvPr id="13" name="Straight Arrow Connector 12"/>
          <p:cNvCxnSpPr>
            <a:stCxn id="2" idx="1"/>
          </p:cNvCxnSpPr>
          <p:nvPr/>
        </p:nvCxnSpPr>
        <p:spPr>
          <a:xfrm flipH="1" flipV="1">
            <a:off x="4392414" y="750784"/>
            <a:ext cx="811266" cy="4653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39" idx="2"/>
          </p:cNvCxnSpPr>
          <p:nvPr/>
        </p:nvCxnSpPr>
        <p:spPr>
          <a:xfrm flipV="1">
            <a:off x="5190268" y="1044352"/>
            <a:ext cx="2730538" cy="4531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193136" y="120562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5190268" y="14615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7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7</cp:revision>
  <dcterms:created xsi:type="dcterms:W3CDTF">2014-06-02T17:20:38Z</dcterms:created>
  <dcterms:modified xsi:type="dcterms:W3CDTF">2014-06-05T13:58:03Z</dcterms:modified>
</cp:coreProperties>
</file>