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522075" cy="5761038"/>
  <p:notesSz cx="6858000" cy="9144000"/>
  <p:defaultTextStyle>
    <a:defPPr>
      <a:defRPr lang="en-US"/>
    </a:defPPr>
    <a:lvl1pPr marL="0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695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390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3086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781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8476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6171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3867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1562" algn="l" defTabSz="9753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6300" y="-312"/>
      </p:cViewPr>
      <p:guideLst>
        <p:guide orient="horz" pos="1815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1789658"/>
            <a:ext cx="9793764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3" y="3264588"/>
            <a:ext cx="8065453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8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0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3507" y="230709"/>
            <a:ext cx="2592467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104" y="230709"/>
            <a:ext cx="7585366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25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2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3702001"/>
            <a:ext cx="9793764" cy="1144206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2441776"/>
            <a:ext cx="9793764" cy="12602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4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104" y="1344244"/>
            <a:ext cx="5088916" cy="3802019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055" y="1344244"/>
            <a:ext cx="5088916" cy="3802019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49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6" y="1289566"/>
            <a:ext cx="5090917" cy="53743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95" indent="0">
              <a:buNone/>
              <a:defRPr sz="2100" b="1"/>
            </a:lvl2pPr>
            <a:lvl3pPr marL="975390" indent="0">
              <a:buNone/>
              <a:defRPr sz="1900" b="1"/>
            </a:lvl3pPr>
            <a:lvl4pPr marL="1463086" indent="0">
              <a:buNone/>
              <a:defRPr sz="1700" b="1"/>
            </a:lvl4pPr>
            <a:lvl5pPr marL="1950781" indent="0">
              <a:buNone/>
              <a:defRPr sz="1700" b="1"/>
            </a:lvl5pPr>
            <a:lvl6pPr marL="2438476" indent="0">
              <a:buNone/>
              <a:defRPr sz="1700" b="1"/>
            </a:lvl6pPr>
            <a:lvl7pPr marL="2926171" indent="0">
              <a:buNone/>
              <a:defRPr sz="1700" b="1"/>
            </a:lvl7pPr>
            <a:lvl8pPr marL="3413867" indent="0">
              <a:buNone/>
              <a:defRPr sz="1700" b="1"/>
            </a:lvl8pPr>
            <a:lvl9pPr marL="390156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6" y="1826997"/>
            <a:ext cx="5090917" cy="331926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7" y="1289566"/>
            <a:ext cx="5092917" cy="53743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95" indent="0">
              <a:buNone/>
              <a:defRPr sz="2100" b="1"/>
            </a:lvl2pPr>
            <a:lvl3pPr marL="975390" indent="0">
              <a:buNone/>
              <a:defRPr sz="1900" b="1"/>
            </a:lvl3pPr>
            <a:lvl4pPr marL="1463086" indent="0">
              <a:buNone/>
              <a:defRPr sz="1700" b="1"/>
            </a:lvl4pPr>
            <a:lvl5pPr marL="1950781" indent="0">
              <a:buNone/>
              <a:defRPr sz="1700" b="1"/>
            </a:lvl5pPr>
            <a:lvl6pPr marL="2438476" indent="0">
              <a:buNone/>
              <a:defRPr sz="1700" b="1"/>
            </a:lvl6pPr>
            <a:lvl7pPr marL="2926171" indent="0">
              <a:buNone/>
              <a:defRPr sz="1700" b="1"/>
            </a:lvl7pPr>
            <a:lvl8pPr marL="3413867" indent="0">
              <a:buNone/>
              <a:defRPr sz="1700" b="1"/>
            </a:lvl8pPr>
            <a:lvl9pPr marL="3901562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7" y="1826997"/>
            <a:ext cx="5092917" cy="3319265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0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16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6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229375"/>
            <a:ext cx="3790684" cy="9761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2" y="229376"/>
            <a:ext cx="6441160" cy="4916886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4" y="1205552"/>
            <a:ext cx="3790684" cy="3940710"/>
          </a:xfrm>
        </p:spPr>
        <p:txBody>
          <a:bodyPr/>
          <a:lstStyle>
            <a:lvl1pPr marL="0" indent="0">
              <a:buNone/>
              <a:defRPr sz="1500"/>
            </a:lvl1pPr>
            <a:lvl2pPr marL="487695" indent="0">
              <a:buNone/>
              <a:defRPr sz="1300"/>
            </a:lvl2pPr>
            <a:lvl3pPr marL="975390" indent="0">
              <a:buNone/>
              <a:defRPr sz="1100"/>
            </a:lvl3pPr>
            <a:lvl4pPr marL="1463086" indent="0">
              <a:buNone/>
              <a:defRPr sz="1000"/>
            </a:lvl4pPr>
            <a:lvl5pPr marL="1950781" indent="0">
              <a:buNone/>
              <a:defRPr sz="1000"/>
            </a:lvl5pPr>
            <a:lvl6pPr marL="2438476" indent="0">
              <a:buNone/>
              <a:defRPr sz="1000"/>
            </a:lvl6pPr>
            <a:lvl7pPr marL="2926171" indent="0">
              <a:buNone/>
              <a:defRPr sz="1000"/>
            </a:lvl7pPr>
            <a:lvl8pPr marL="3413867" indent="0">
              <a:buNone/>
              <a:defRPr sz="1000"/>
            </a:lvl8pPr>
            <a:lvl9pPr marL="390156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9" y="4032727"/>
            <a:ext cx="6913245" cy="47608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9" y="514761"/>
            <a:ext cx="6913245" cy="3456623"/>
          </a:xfrm>
        </p:spPr>
        <p:txBody>
          <a:bodyPr/>
          <a:lstStyle>
            <a:lvl1pPr marL="0" indent="0">
              <a:buNone/>
              <a:defRPr sz="3400"/>
            </a:lvl1pPr>
            <a:lvl2pPr marL="487695" indent="0">
              <a:buNone/>
              <a:defRPr sz="3000"/>
            </a:lvl2pPr>
            <a:lvl3pPr marL="975390" indent="0">
              <a:buNone/>
              <a:defRPr sz="2600"/>
            </a:lvl3pPr>
            <a:lvl4pPr marL="1463086" indent="0">
              <a:buNone/>
              <a:defRPr sz="2100"/>
            </a:lvl4pPr>
            <a:lvl5pPr marL="1950781" indent="0">
              <a:buNone/>
              <a:defRPr sz="2100"/>
            </a:lvl5pPr>
            <a:lvl6pPr marL="2438476" indent="0">
              <a:buNone/>
              <a:defRPr sz="2100"/>
            </a:lvl6pPr>
            <a:lvl7pPr marL="2926171" indent="0">
              <a:buNone/>
              <a:defRPr sz="2100"/>
            </a:lvl7pPr>
            <a:lvl8pPr marL="3413867" indent="0">
              <a:buNone/>
              <a:defRPr sz="2100"/>
            </a:lvl8pPr>
            <a:lvl9pPr marL="3901562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9" y="4508813"/>
            <a:ext cx="6913245" cy="676122"/>
          </a:xfrm>
        </p:spPr>
        <p:txBody>
          <a:bodyPr/>
          <a:lstStyle>
            <a:lvl1pPr marL="0" indent="0">
              <a:buNone/>
              <a:defRPr sz="1500"/>
            </a:lvl1pPr>
            <a:lvl2pPr marL="487695" indent="0">
              <a:buNone/>
              <a:defRPr sz="1300"/>
            </a:lvl2pPr>
            <a:lvl3pPr marL="975390" indent="0">
              <a:buNone/>
              <a:defRPr sz="1100"/>
            </a:lvl3pPr>
            <a:lvl4pPr marL="1463086" indent="0">
              <a:buNone/>
              <a:defRPr sz="1000"/>
            </a:lvl4pPr>
            <a:lvl5pPr marL="1950781" indent="0">
              <a:buNone/>
              <a:defRPr sz="1000"/>
            </a:lvl5pPr>
            <a:lvl6pPr marL="2438476" indent="0">
              <a:buNone/>
              <a:defRPr sz="1000"/>
            </a:lvl6pPr>
            <a:lvl7pPr marL="2926171" indent="0">
              <a:buNone/>
              <a:defRPr sz="1000"/>
            </a:lvl7pPr>
            <a:lvl8pPr marL="3413867" indent="0">
              <a:buNone/>
              <a:defRPr sz="1000"/>
            </a:lvl8pPr>
            <a:lvl9pPr marL="390156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90B-A691-4ADB-8C7F-754C94472B89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65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5" y="230710"/>
            <a:ext cx="10369868" cy="960174"/>
          </a:xfrm>
          <a:prstGeom prst="rect">
            <a:avLst/>
          </a:prstGeom>
        </p:spPr>
        <p:txBody>
          <a:bodyPr vert="horz" lIns="97539" tIns="48770" rIns="97539" bIns="48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1344244"/>
            <a:ext cx="10369868" cy="3802019"/>
          </a:xfrm>
          <a:prstGeom prst="rect">
            <a:avLst/>
          </a:prstGeom>
        </p:spPr>
        <p:txBody>
          <a:bodyPr vert="horz" lIns="97539" tIns="48770" rIns="97539" bIns="48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5" y="5339629"/>
            <a:ext cx="2688484" cy="306722"/>
          </a:xfrm>
          <a:prstGeom prst="rect">
            <a:avLst/>
          </a:prstGeom>
        </p:spPr>
        <p:txBody>
          <a:bodyPr vert="horz" lIns="97539" tIns="48770" rIns="97539" bIns="4877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290B-A691-4ADB-8C7F-754C94472B89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5339629"/>
            <a:ext cx="3648658" cy="306722"/>
          </a:xfrm>
          <a:prstGeom prst="rect">
            <a:avLst/>
          </a:prstGeom>
        </p:spPr>
        <p:txBody>
          <a:bodyPr vert="horz" lIns="97539" tIns="48770" rIns="97539" bIns="4877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8" y="5339629"/>
            <a:ext cx="2688484" cy="306722"/>
          </a:xfrm>
          <a:prstGeom prst="rect">
            <a:avLst/>
          </a:prstGeom>
        </p:spPr>
        <p:txBody>
          <a:bodyPr vert="horz" lIns="97539" tIns="48770" rIns="97539" bIns="4877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BF55-AAD7-4BF5-B182-AFFE92688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5390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71" indent="-365771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2505" indent="-304810" algn="l" defTabSz="975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2" descr="C:\Users\Wendy\Documents\wwn20\Thesis\Chapter7\Figures\Fig11\PS_Ag_90_T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18091" r="17609" b="4784"/>
          <a:stretch/>
        </p:blipFill>
        <p:spPr bwMode="auto">
          <a:xfrm>
            <a:off x="7268530" y="1303324"/>
            <a:ext cx="3840481" cy="370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3" descr="C:\Users\Wendy\Documents\wwn20\Thesis\Chapter7\Figures\Fig12\Samp1_area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18091" r="17609" b="4784"/>
          <a:stretch/>
        </p:blipFill>
        <p:spPr bwMode="auto">
          <a:xfrm>
            <a:off x="3826361" y="1300711"/>
            <a:ext cx="3840481" cy="370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4" descr="C:\Users\Wendy\Documents\wwn20\Thesis\Chapter7\Figures\Fig12\Samp2_area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18091" r="17607" b="4784"/>
          <a:stretch/>
        </p:blipFill>
        <p:spPr bwMode="auto">
          <a:xfrm>
            <a:off x="379211" y="1303324"/>
            <a:ext cx="3840480" cy="370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1" name="Group 330"/>
          <p:cNvGrpSpPr/>
          <p:nvPr/>
        </p:nvGrpSpPr>
        <p:grpSpPr>
          <a:xfrm>
            <a:off x="7920500" y="-41341"/>
            <a:ext cx="2966699" cy="1241592"/>
            <a:chOff x="6137716" y="587969"/>
            <a:chExt cx="2966699" cy="1241592"/>
          </a:xfrm>
        </p:grpSpPr>
        <p:sp>
          <p:nvSpPr>
            <p:cNvPr id="332" name="Flowchart: Manual Operation 3"/>
            <p:cNvSpPr/>
            <p:nvPr/>
          </p:nvSpPr>
          <p:spPr>
            <a:xfrm flipV="1">
              <a:off x="7183155" y="912057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3" name="Flowchart: Manual Operation 3"/>
            <p:cNvSpPr/>
            <p:nvPr/>
          </p:nvSpPr>
          <p:spPr>
            <a:xfrm flipV="1">
              <a:off x="7683887" y="91538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Flowchart: Manual Operation 3"/>
            <p:cNvSpPr/>
            <p:nvPr/>
          </p:nvSpPr>
          <p:spPr>
            <a:xfrm flipV="1">
              <a:off x="8184739" y="912057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Flowchart: Manual Operation 3"/>
            <p:cNvSpPr/>
            <p:nvPr/>
          </p:nvSpPr>
          <p:spPr>
            <a:xfrm flipV="1">
              <a:off x="8688106" y="91538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Flowchart: Manual Operation 3"/>
            <p:cNvSpPr/>
            <p:nvPr/>
          </p:nvSpPr>
          <p:spPr>
            <a:xfrm flipV="1">
              <a:off x="6675249" y="91232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7" name="Flowchart: Manual Operation 3"/>
            <p:cNvSpPr/>
            <p:nvPr/>
          </p:nvSpPr>
          <p:spPr>
            <a:xfrm flipV="1">
              <a:off x="6166687" y="912328"/>
              <a:ext cx="375428" cy="108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137992" y="1023388"/>
              <a:ext cx="2966423" cy="46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grpSp>
          <p:nvGrpSpPr>
            <p:cNvPr id="344" name="Group 343"/>
            <p:cNvGrpSpPr/>
            <p:nvPr/>
          </p:nvGrpSpPr>
          <p:grpSpPr>
            <a:xfrm>
              <a:off x="6137716" y="973035"/>
              <a:ext cx="2966424" cy="856526"/>
              <a:chOff x="2258245" y="5407197"/>
              <a:chExt cx="2966424" cy="856526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2258246" y="5911486"/>
                <a:ext cx="2966423" cy="35223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350" name="Flowchart: Manual Operation 3"/>
              <p:cNvSpPr/>
              <p:nvPr/>
            </p:nvSpPr>
            <p:spPr>
              <a:xfrm flipV="1">
                <a:off x="2258245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Flowchart: Manual Operation 3"/>
              <p:cNvSpPr/>
              <p:nvPr/>
            </p:nvSpPr>
            <p:spPr>
              <a:xfrm flipV="1">
                <a:off x="2771274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Flowchart: Manual Operation 3"/>
              <p:cNvSpPr/>
              <p:nvPr/>
            </p:nvSpPr>
            <p:spPr>
              <a:xfrm flipV="1">
                <a:off x="3279180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Flowchart: Manual Operation 3"/>
              <p:cNvSpPr/>
              <p:nvPr/>
            </p:nvSpPr>
            <p:spPr>
              <a:xfrm flipV="1">
                <a:off x="3779912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Flowchart: Manual Operation 3"/>
              <p:cNvSpPr/>
              <p:nvPr/>
            </p:nvSpPr>
            <p:spPr>
              <a:xfrm flipV="1">
                <a:off x="4280764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Flowchart: Manual Operation 3"/>
              <p:cNvSpPr/>
              <p:nvPr/>
            </p:nvSpPr>
            <p:spPr>
              <a:xfrm flipV="1">
                <a:off x="4784659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42" name="Straight Connector 341"/>
            <p:cNvCxnSpPr/>
            <p:nvPr/>
          </p:nvCxnSpPr>
          <p:spPr>
            <a:xfrm>
              <a:off x="8081755" y="909777"/>
              <a:ext cx="0" cy="10800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7903165" y="587969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5nm</a:t>
              </a:r>
              <a:endParaRPr lang="en-GB" sz="2000" dirty="0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4294086" y="-26483"/>
            <a:ext cx="2966699" cy="1241592"/>
            <a:chOff x="6137716" y="587969"/>
            <a:chExt cx="2966699" cy="1241592"/>
          </a:xfrm>
        </p:grpSpPr>
        <p:sp>
          <p:nvSpPr>
            <p:cNvPr id="357" name="Flowchart: Manual Operation 3"/>
            <p:cNvSpPr/>
            <p:nvPr/>
          </p:nvSpPr>
          <p:spPr>
            <a:xfrm flipV="1">
              <a:off x="7183155" y="912056"/>
              <a:ext cx="375428" cy="14754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Flowchart: Manual Operation 3"/>
            <p:cNvSpPr/>
            <p:nvPr/>
          </p:nvSpPr>
          <p:spPr>
            <a:xfrm flipV="1">
              <a:off x="7683887" y="915388"/>
              <a:ext cx="375428" cy="14421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Flowchart: Manual Operation 3"/>
            <p:cNvSpPr/>
            <p:nvPr/>
          </p:nvSpPr>
          <p:spPr>
            <a:xfrm flipV="1">
              <a:off x="8184739" y="912056"/>
              <a:ext cx="375428" cy="14754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Flowchart: Manual Operation 3"/>
            <p:cNvSpPr/>
            <p:nvPr/>
          </p:nvSpPr>
          <p:spPr>
            <a:xfrm flipV="1">
              <a:off x="8688106" y="915388"/>
              <a:ext cx="375428" cy="14421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Flowchart: Manual Operation 3"/>
            <p:cNvSpPr/>
            <p:nvPr/>
          </p:nvSpPr>
          <p:spPr>
            <a:xfrm flipV="1">
              <a:off x="6675249" y="912328"/>
              <a:ext cx="375428" cy="14727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Flowchart: Manual Operation 3"/>
            <p:cNvSpPr/>
            <p:nvPr/>
          </p:nvSpPr>
          <p:spPr>
            <a:xfrm flipV="1">
              <a:off x="6166687" y="912328"/>
              <a:ext cx="375428" cy="14727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6137992" y="1059604"/>
              <a:ext cx="2966423" cy="46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grpSp>
          <p:nvGrpSpPr>
            <p:cNvPr id="369" name="Group 368"/>
            <p:cNvGrpSpPr/>
            <p:nvPr/>
          </p:nvGrpSpPr>
          <p:grpSpPr>
            <a:xfrm>
              <a:off x="6137716" y="973035"/>
              <a:ext cx="2966424" cy="856526"/>
              <a:chOff x="2258245" y="5407197"/>
              <a:chExt cx="2966424" cy="856526"/>
            </a:xfrm>
          </p:grpSpPr>
          <p:sp>
            <p:nvSpPr>
              <p:cNvPr id="374" name="Rectangle 373"/>
              <p:cNvSpPr/>
              <p:nvPr/>
            </p:nvSpPr>
            <p:spPr>
              <a:xfrm>
                <a:off x="2258246" y="5911486"/>
                <a:ext cx="2966423" cy="35223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375" name="Flowchart: Manual Operation 3"/>
              <p:cNvSpPr/>
              <p:nvPr/>
            </p:nvSpPr>
            <p:spPr>
              <a:xfrm flipV="1">
                <a:off x="2258245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Flowchart: Manual Operation 3"/>
              <p:cNvSpPr/>
              <p:nvPr/>
            </p:nvSpPr>
            <p:spPr>
              <a:xfrm flipV="1">
                <a:off x="2771274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Flowchart: Manual Operation 3"/>
              <p:cNvSpPr/>
              <p:nvPr/>
            </p:nvSpPr>
            <p:spPr>
              <a:xfrm flipV="1">
                <a:off x="3279180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Flowchart: Manual Operation 3"/>
              <p:cNvSpPr/>
              <p:nvPr/>
            </p:nvSpPr>
            <p:spPr>
              <a:xfrm flipV="1">
                <a:off x="3779912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Flowchart: Manual Operation 3"/>
              <p:cNvSpPr/>
              <p:nvPr/>
            </p:nvSpPr>
            <p:spPr>
              <a:xfrm flipV="1">
                <a:off x="4280764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Flowchart: Manual Operation 3"/>
              <p:cNvSpPr/>
              <p:nvPr/>
            </p:nvSpPr>
            <p:spPr>
              <a:xfrm flipV="1">
                <a:off x="4784659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67" name="Straight Connector 366"/>
            <p:cNvCxnSpPr/>
            <p:nvPr/>
          </p:nvCxnSpPr>
          <p:spPr>
            <a:xfrm>
              <a:off x="8081755" y="909777"/>
              <a:ext cx="0" cy="16200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7903165" y="587969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10nm</a:t>
              </a:r>
              <a:endParaRPr lang="en-GB" sz="2000" dirty="0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512729" y="3917"/>
            <a:ext cx="3862418" cy="1248322"/>
            <a:chOff x="6002753" y="587969"/>
            <a:chExt cx="3862418" cy="1248322"/>
          </a:xfrm>
        </p:grpSpPr>
        <p:sp>
          <p:nvSpPr>
            <p:cNvPr id="382" name="Flowchart: Manual Operation 3"/>
            <p:cNvSpPr/>
            <p:nvPr/>
          </p:nvSpPr>
          <p:spPr>
            <a:xfrm flipV="1">
              <a:off x="7183155" y="912055"/>
              <a:ext cx="375428" cy="20187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Flowchart: Manual Operation 3"/>
            <p:cNvSpPr/>
            <p:nvPr/>
          </p:nvSpPr>
          <p:spPr>
            <a:xfrm flipV="1">
              <a:off x="7683887" y="915386"/>
              <a:ext cx="375428" cy="19854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4" name="Flowchart: Manual Operation 3"/>
            <p:cNvSpPr/>
            <p:nvPr/>
          </p:nvSpPr>
          <p:spPr>
            <a:xfrm flipV="1">
              <a:off x="8184739" y="912055"/>
              <a:ext cx="375428" cy="20187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5" name="Flowchart: Manual Operation 3"/>
            <p:cNvSpPr/>
            <p:nvPr/>
          </p:nvSpPr>
          <p:spPr>
            <a:xfrm flipV="1">
              <a:off x="8688106" y="915387"/>
              <a:ext cx="375428" cy="19853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Flowchart: Manual Operation 3"/>
            <p:cNvSpPr/>
            <p:nvPr/>
          </p:nvSpPr>
          <p:spPr>
            <a:xfrm flipV="1">
              <a:off x="6675249" y="912328"/>
              <a:ext cx="375428" cy="2016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Flowchart: Manual Operation 3"/>
            <p:cNvSpPr/>
            <p:nvPr/>
          </p:nvSpPr>
          <p:spPr>
            <a:xfrm flipV="1">
              <a:off x="6166687" y="912328"/>
              <a:ext cx="375428" cy="2016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731"/>
                <a:gd name="connsiteY0" fmla="*/ 0 h 10000"/>
                <a:gd name="connsiteX1" fmla="*/ 11731 w 11731"/>
                <a:gd name="connsiteY1" fmla="*/ 0 h 10000"/>
                <a:gd name="connsiteX2" fmla="*/ 8000 w 11731"/>
                <a:gd name="connsiteY2" fmla="*/ 10000 h 10000"/>
                <a:gd name="connsiteX3" fmla="*/ 2000 w 11731"/>
                <a:gd name="connsiteY3" fmla="*/ 10000 h 10000"/>
                <a:gd name="connsiteX4" fmla="*/ 0 w 11731"/>
                <a:gd name="connsiteY4" fmla="*/ 0 h 10000"/>
                <a:gd name="connsiteX0" fmla="*/ 0 w 13462"/>
                <a:gd name="connsiteY0" fmla="*/ 0 h 10000"/>
                <a:gd name="connsiteX1" fmla="*/ 13462 w 13462"/>
                <a:gd name="connsiteY1" fmla="*/ 0 h 10000"/>
                <a:gd name="connsiteX2" fmla="*/ 9731 w 13462"/>
                <a:gd name="connsiteY2" fmla="*/ 10000 h 10000"/>
                <a:gd name="connsiteX3" fmla="*/ 3731 w 13462"/>
                <a:gd name="connsiteY3" fmla="*/ 10000 h 10000"/>
                <a:gd name="connsiteX4" fmla="*/ 0 w 13462"/>
                <a:gd name="connsiteY4" fmla="*/ 0 h 10000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9731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866 w 13462"/>
                <a:gd name="connsiteY2" fmla="*/ 10000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  <a:gd name="connsiteX0" fmla="*/ 0 w 13462"/>
                <a:gd name="connsiteY0" fmla="*/ 0 h 10779"/>
                <a:gd name="connsiteX1" fmla="*/ 13462 w 13462"/>
                <a:gd name="connsiteY1" fmla="*/ 0 h 10779"/>
                <a:gd name="connsiteX2" fmla="*/ 11510 w 13462"/>
                <a:gd name="connsiteY2" fmla="*/ 10779 h 10779"/>
                <a:gd name="connsiteX3" fmla="*/ 1952 w 13462"/>
                <a:gd name="connsiteY3" fmla="*/ 10779 h 10779"/>
                <a:gd name="connsiteX4" fmla="*/ 0 w 13462"/>
                <a:gd name="connsiteY4" fmla="*/ 0 h 1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2" h="10779">
                  <a:moveTo>
                    <a:pt x="0" y="0"/>
                  </a:moveTo>
                  <a:lnTo>
                    <a:pt x="13462" y="0"/>
                  </a:lnTo>
                  <a:lnTo>
                    <a:pt x="11510" y="10779"/>
                  </a:lnTo>
                  <a:lnTo>
                    <a:pt x="1952" y="10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6137992" y="1113928"/>
              <a:ext cx="2966423" cy="46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grpSp>
          <p:nvGrpSpPr>
            <p:cNvPr id="389" name="Group 388"/>
            <p:cNvGrpSpPr/>
            <p:nvPr/>
          </p:nvGrpSpPr>
          <p:grpSpPr>
            <a:xfrm>
              <a:off x="6002753" y="960435"/>
              <a:ext cx="3862418" cy="869126"/>
              <a:chOff x="2123282" y="5216180"/>
              <a:chExt cx="3862418" cy="869126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2258245" y="5228780"/>
                <a:ext cx="2966424" cy="856526"/>
                <a:chOff x="2258245" y="5407197"/>
                <a:chExt cx="2966424" cy="856526"/>
              </a:xfrm>
            </p:grpSpPr>
            <p:sp>
              <p:nvSpPr>
                <p:cNvPr id="399" name="Rectangle 398"/>
                <p:cNvSpPr/>
                <p:nvPr/>
              </p:nvSpPr>
              <p:spPr>
                <a:xfrm>
                  <a:off x="2258246" y="5911486"/>
                  <a:ext cx="2966423" cy="35223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/>
                </a:p>
              </p:txBody>
            </p:sp>
            <p:sp>
              <p:nvSpPr>
                <p:cNvPr id="400" name="Flowchart: Manual Operation 3"/>
                <p:cNvSpPr/>
                <p:nvPr/>
              </p:nvSpPr>
              <p:spPr>
                <a:xfrm flipV="1">
                  <a:off x="2258245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1" name="Flowchart: Manual Operation 3"/>
                <p:cNvSpPr/>
                <p:nvPr/>
              </p:nvSpPr>
              <p:spPr>
                <a:xfrm flipV="1">
                  <a:off x="2771274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2" name="Flowchart: Manual Operation 3"/>
                <p:cNvSpPr/>
                <p:nvPr/>
              </p:nvSpPr>
              <p:spPr>
                <a:xfrm flipV="1">
                  <a:off x="3279180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3" name="Flowchart: Manual Operation 3"/>
                <p:cNvSpPr/>
                <p:nvPr/>
              </p:nvSpPr>
              <p:spPr>
                <a:xfrm flipV="1">
                  <a:off x="3779912" y="5407430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4" name="Flowchart: Manual Operation 3"/>
                <p:cNvSpPr/>
                <p:nvPr/>
              </p:nvSpPr>
              <p:spPr>
                <a:xfrm flipV="1">
                  <a:off x="4280764" y="5407430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5" name="Flowchart: Manual Operation 3"/>
                <p:cNvSpPr/>
                <p:nvPr/>
              </p:nvSpPr>
              <p:spPr>
                <a:xfrm flipV="1">
                  <a:off x="4784659" y="5407197"/>
                  <a:ext cx="424436" cy="5040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1731"/>
                    <a:gd name="connsiteY0" fmla="*/ 0 h 10000"/>
                    <a:gd name="connsiteX1" fmla="*/ 11731 w 11731"/>
                    <a:gd name="connsiteY1" fmla="*/ 0 h 10000"/>
                    <a:gd name="connsiteX2" fmla="*/ 8000 w 11731"/>
                    <a:gd name="connsiteY2" fmla="*/ 10000 h 10000"/>
                    <a:gd name="connsiteX3" fmla="*/ 2000 w 11731"/>
                    <a:gd name="connsiteY3" fmla="*/ 10000 h 10000"/>
                    <a:gd name="connsiteX4" fmla="*/ 0 w 11731"/>
                    <a:gd name="connsiteY4" fmla="*/ 0 h 10000"/>
                    <a:gd name="connsiteX0" fmla="*/ 0 w 13462"/>
                    <a:gd name="connsiteY0" fmla="*/ 0 h 10000"/>
                    <a:gd name="connsiteX1" fmla="*/ 13462 w 13462"/>
                    <a:gd name="connsiteY1" fmla="*/ 0 h 10000"/>
                    <a:gd name="connsiteX2" fmla="*/ 9731 w 13462"/>
                    <a:gd name="connsiteY2" fmla="*/ 10000 h 10000"/>
                    <a:gd name="connsiteX3" fmla="*/ 3731 w 13462"/>
                    <a:gd name="connsiteY3" fmla="*/ 10000 h 10000"/>
                    <a:gd name="connsiteX4" fmla="*/ 0 w 13462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2" h="10000">
                      <a:moveTo>
                        <a:pt x="0" y="0"/>
                      </a:moveTo>
                      <a:lnTo>
                        <a:pt x="13462" y="0"/>
                      </a:lnTo>
                      <a:lnTo>
                        <a:pt x="9731" y="10000"/>
                      </a:lnTo>
                      <a:lnTo>
                        <a:pt x="3731" y="1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95" name="Straight Connector 394"/>
              <p:cNvCxnSpPr/>
              <p:nvPr/>
            </p:nvCxnSpPr>
            <p:spPr>
              <a:xfrm>
                <a:off x="2303814" y="5511209"/>
                <a:ext cx="342000" cy="0"/>
              </a:xfrm>
              <a:prstGeom prst="line">
                <a:avLst/>
              </a:prstGeom>
              <a:ln w="190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6" name="TextBox 395"/>
              <p:cNvSpPr txBox="1"/>
              <p:nvPr/>
            </p:nvSpPr>
            <p:spPr>
              <a:xfrm>
                <a:off x="2123282" y="5482733"/>
                <a:ext cx="9724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350nm</a:t>
                </a:r>
                <a:endParaRPr lang="en-GB" sz="2000" dirty="0"/>
              </a:p>
            </p:txBody>
          </p:sp>
          <p:cxnSp>
            <p:nvCxnSpPr>
              <p:cNvPr id="397" name="Straight Connector 396"/>
              <p:cNvCxnSpPr/>
              <p:nvPr/>
            </p:nvCxnSpPr>
            <p:spPr>
              <a:xfrm>
                <a:off x="4983198" y="5216180"/>
                <a:ext cx="0" cy="523513"/>
              </a:xfrm>
              <a:prstGeom prst="line">
                <a:avLst/>
              </a:prstGeom>
              <a:ln w="19050">
                <a:headEnd type="triangle" w="med" len="sm"/>
                <a:tailEnd type="triangle" w="med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8" name="TextBox 397"/>
              <p:cNvSpPr txBox="1"/>
              <p:nvPr/>
            </p:nvSpPr>
            <p:spPr>
              <a:xfrm>
                <a:off x="4936912" y="5259878"/>
                <a:ext cx="10487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100nm</a:t>
                </a:r>
                <a:endParaRPr lang="en-GB" sz="2000" dirty="0"/>
              </a:p>
            </p:txBody>
          </p:sp>
        </p:grpSp>
        <p:cxnSp>
          <p:nvCxnSpPr>
            <p:cNvPr id="390" name="Straight Connector 389"/>
            <p:cNvCxnSpPr/>
            <p:nvPr/>
          </p:nvCxnSpPr>
          <p:spPr>
            <a:xfrm>
              <a:off x="7656235" y="1472728"/>
              <a:ext cx="50400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1" name="TextBox 390"/>
            <p:cNvSpPr txBox="1"/>
            <p:nvPr/>
          </p:nvSpPr>
          <p:spPr>
            <a:xfrm>
              <a:off x="7363457" y="1436181"/>
              <a:ext cx="133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i="1" dirty="0" smtClean="0"/>
                <a:t>D</a:t>
              </a:r>
              <a:r>
                <a:rPr lang="en-GB" sz="2000" dirty="0" smtClean="0"/>
                <a:t> = 417nm</a:t>
              </a:r>
              <a:endParaRPr lang="en-GB" sz="2000" dirty="0"/>
            </a:p>
          </p:txBody>
        </p:sp>
        <p:cxnSp>
          <p:nvCxnSpPr>
            <p:cNvPr id="392" name="Straight Connector 391"/>
            <p:cNvCxnSpPr/>
            <p:nvPr/>
          </p:nvCxnSpPr>
          <p:spPr>
            <a:xfrm>
              <a:off x="8081755" y="909777"/>
              <a:ext cx="0" cy="21600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7903165" y="587969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2</a:t>
              </a:r>
              <a:r>
                <a:rPr lang="en-GB" sz="2000" dirty="0" smtClean="0"/>
                <a:t>0nm</a:t>
              </a:r>
              <a:endParaRPr lang="en-GB" sz="2000" dirty="0"/>
            </a:p>
          </p:txBody>
        </p:sp>
      </p:grpSp>
      <p:sp>
        <p:nvSpPr>
          <p:cNvPr id="406" name="TextBox 405"/>
          <p:cNvSpPr txBox="1"/>
          <p:nvPr/>
        </p:nvSpPr>
        <p:spPr>
          <a:xfrm rot="16200000">
            <a:off x="-1139234" y="2598004"/>
            <a:ext cx="2692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5488481" y="4931013"/>
            <a:ext cx="1153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8" name="Picture 5" descr="C:\Users\Wendy\Documents\wwn20\Thesis\Chapter7\Figures\Fig11\Scal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7" r="7173" b="83385"/>
          <a:stretch/>
        </p:blipFill>
        <p:spPr bwMode="auto">
          <a:xfrm>
            <a:off x="9198227" y="4958392"/>
            <a:ext cx="1673123" cy="5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Freeform 118"/>
          <p:cNvSpPr/>
          <p:nvPr/>
        </p:nvSpPr>
        <p:spPr>
          <a:xfrm flipV="1">
            <a:off x="7763613" y="1890983"/>
            <a:ext cx="3204000" cy="70523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039" h="1504190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  <a:cubicBezTo>
                  <a:pt x="799447" y="515632"/>
                  <a:pt x="894292" y="646851"/>
                  <a:pt x="985593" y="740513"/>
                </a:cubicBezTo>
                <a:cubicBezTo>
                  <a:pt x="1076895" y="834175"/>
                  <a:pt x="1178618" y="917388"/>
                  <a:pt x="1264706" y="1004577"/>
                </a:cubicBezTo>
                <a:cubicBezTo>
                  <a:pt x="1350794" y="1091766"/>
                  <a:pt x="1427090" y="1189039"/>
                  <a:pt x="1502119" y="1263650"/>
                </a:cubicBezTo>
                <a:cubicBezTo>
                  <a:pt x="1577148" y="1338261"/>
                  <a:pt x="1666197" y="1435309"/>
                  <a:pt x="1714880" y="1452242"/>
                </a:cubicBezTo>
                <a:cubicBezTo>
                  <a:pt x="1760388" y="1475191"/>
                  <a:pt x="1864899" y="1504604"/>
                  <a:pt x="1860930" y="150418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Freeform 119"/>
          <p:cNvSpPr/>
          <p:nvPr/>
        </p:nvSpPr>
        <p:spPr>
          <a:xfrm flipV="1">
            <a:off x="7777261" y="1467437"/>
            <a:ext cx="1188678" cy="20151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264706 w 1861039"/>
              <a:gd name="connsiteY4" fmla="*/ 1004577 h 1504190"/>
              <a:gd name="connsiteX5" fmla="*/ 1502119 w 1861039"/>
              <a:gd name="connsiteY5" fmla="*/ 1263650 h 1504190"/>
              <a:gd name="connsiteX6" fmla="*/ 1714880 w 1861039"/>
              <a:gd name="connsiteY6" fmla="*/ 1452242 h 1504190"/>
              <a:gd name="connsiteX7" fmla="*/ 1860930 w 1861039"/>
              <a:gd name="connsiteY7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502119 w 1861039"/>
              <a:gd name="connsiteY4" fmla="*/ 1263650 h 1504190"/>
              <a:gd name="connsiteX5" fmla="*/ 1714880 w 1861039"/>
              <a:gd name="connsiteY5" fmla="*/ 1452242 h 1504190"/>
              <a:gd name="connsiteX6" fmla="*/ 1860930 w 1861039"/>
              <a:gd name="connsiteY6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714880 w 1861039"/>
              <a:gd name="connsiteY4" fmla="*/ 1452242 h 1504190"/>
              <a:gd name="connsiteX5" fmla="*/ 1860930 w 1861039"/>
              <a:gd name="connsiteY5" fmla="*/ 1504186 h 1504190"/>
              <a:gd name="connsiteX0" fmla="*/ 0 w 1860930"/>
              <a:gd name="connsiteY0" fmla="*/ 0 h 1504186"/>
              <a:gd name="connsiteX1" fmla="*/ 198747 w 1860930"/>
              <a:gd name="connsiteY1" fmla="*/ 109863 h 1504186"/>
              <a:gd name="connsiteX2" fmla="*/ 434456 w 1860930"/>
              <a:gd name="connsiteY2" fmla="*/ 245120 h 1504186"/>
              <a:gd name="connsiteX3" fmla="*/ 716897 w 1860930"/>
              <a:gd name="connsiteY3" fmla="*/ 442607 h 1504186"/>
              <a:gd name="connsiteX4" fmla="*/ 1860930 w 1860930"/>
              <a:gd name="connsiteY4" fmla="*/ 1504186 h 1504186"/>
              <a:gd name="connsiteX0" fmla="*/ 0 w 716897"/>
              <a:gd name="connsiteY0" fmla="*/ 0 h 442607"/>
              <a:gd name="connsiteX1" fmla="*/ 198747 w 716897"/>
              <a:gd name="connsiteY1" fmla="*/ 109863 h 442607"/>
              <a:gd name="connsiteX2" fmla="*/ 434456 w 716897"/>
              <a:gd name="connsiteY2" fmla="*/ 245120 h 442607"/>
              <a:gd name="connsiteX3" fmla="*/ 716897 w 716897"/>
              <a:gd name="connsiteY3" fmla="*/ 442607 h 44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897" h="442607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Freeform 120"/>
          <p:cNvSpPr/>
          <p:nvPr/>
        </p:nvSpPr>
        <p:spPr>
          <a:xfrm flipV="1">
            <a:off x="4325271" y="1452137"/>
            <a:ext cx="481844" cy="4571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264706 w 1861039"/>
              <a:gd name="connsiteY4" fmla="*/ 1004577 h 1504190"/>
              <a:gd name="connsiteX5" fmla="*/ 1502119 w 1861039"/>
              <a:gd name="connsiteY5" fmla="*/ 1263650 h 1504190"/>
              <a:gd name="connsiteX6" fmla="*/ 1714880 w 1861039"/>
              <a:gd name="connsiteY6" fmla="*/ 1452242 h 1504190"/>
              <a:gd name="connsiteX7" fmla="*/ 1860930 w 1861039"/>
              <a:gd name="connsiteY7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502119 w 1861039"/>
              <a:gd name="connsiteY4" fmla="*/ 1263650 h 1504190"/>
              <a:gd name="connsiteX5" fmla="*/ 1714880 w 1861039"/>
              <a:gd name="connsiteY5" fmla="*/ 1452242 h 1504190"/>
              <a:gd name="connsiteX6" fmla="*/ 1860930 w 1861039"/>
              <a:gd name="connsiteY6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1714880 w 1861039"/>
              <a:gd name="connsiteY4" fmla="*/ 1452242 h 1504190"/>
              <a:gd name="connsiteX5" fmla="*/ 1860930 w 1861039"/>
              <a:gd name="connsiteY5" fmla="*/ 1504186 h 1504190"/>
              <a:gd name="connsiteX0" fmla="*/ 0 w 1860930"/>
              <a:gd name="connsiteY0" fmla="*/ 0 h 1504186"/>
              <a:gd name="connsiteX1" fmla="*/ 198747 w 1860930"/>
              <a:gd name="connsiteY1" fmla="*/ 109863 h 1504186"/>
              <a:gd name="connsiteX2" fmla="*/ 434456 w 1860930"/>
              <a:gd name="connsiteY2" fmla="*/ 245120 h 1504186"/>
              <a:gd name="connsiteX3" fmla="*/ 716897 w 1860930"/>
              <a:gd name="connsiteY3" fmla="*/ 442607 h 1504186"/>
              <a:gd name="connsiteX4" fmla="*/ 1860930 w 1860930"/>
              <a:gd name="connsiteY4" fmla="*/ 1504186 h 1504186"/>
              <a:gd name="connsiteX0" fmla="*/ 0 w 716897"/>
              <a:gd name="connsiteY0" fmla="*/ 0 h 442607"/>
              <a:gd name="connsiteX1" fmla="*/ 198747 w 716897"/>
              <a:gd name="connsiteY1" fmla="*/ 109863 h 442607"/>
              <a:gd name="connsiteX2" fmla="*/ 434456 w 716897"/>
              <a:gd name="connsiteY2" fmla="*/ 245120 h 442607"/>
              <a:gd name="connsiteX3" fmla="*/ 716897 w 716897"/>
              <a:gd name="connsiteY3" fmla="*/ 442607 h 44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897" h="442607">
                <a:moveTo>
                  <a:pt x="0" y="0"/>
                </a:moveTo>
                <a:cubicBezTo>
                  <a:pt x="81950" y="36620"/>
                  <a:pt x="126338" y="69010"/>
                  <a:pt x="198747" y="109863"/>
                </a:cubicBezTo>
                <a:cubicBezTo>
                  <a:pt x="271156" y="150716"/>
                  <a:pt x="351906" y="171037"/>
                  <a:pt x="434456" y="245120"/>
                </a:cubicBezTo>
                <a:cubicBezTo>
                  <a:pt x="517006" y="319203"/>
                  <a:pt x="634347" y="368524"/>
                  <a:pt x="716897" y="44260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Freeform 121"/>
          <p:cNvSpPr/>
          <p:nvPr/>
        </p:nvSpPr>
        <p:spPr>
          <a:xfrm flipV="1">
            <a:off x="4339927" y="1728391"/>
            <a:ext cx="3184950" cy="98117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38901 w 1861039"/>
              <a:gd name="connsiteY1" fmla="*/ 54118 h 1504190"/>
              <a:gd name="connsiteX2" fmla="*/ 198747 w 1861039"/>
              <a:gd name="connsiteY2" fmla="*/ 109863 h 1504190"/>
              <a:gd name="connsiteX3" fmla="*/ 434456 w 1861039"/>
              <a:gd name="connsiteY3" fmla="*/ 245120 h 1504190"/>
              <a:gd name="connsiteX4" fmla="*/ 716897 w 1861039"/>
              <a:gd name="connsiteY4" fmla="*/ 442607 h 1504190"/>
              <a:gd name="connsiteX5" fmla="*/ 985593 w 1861039"/>
              <a:gd name="connsiteY5" fmla="*/ 740513 h 1504190"/>
              <a:gd name="connsiteX6" fmla="*/ 1264706 w 1861039"/>
              <a:gd name="connsiteY6" fmla="*/ 1004577 h 1504190"/>
              <a:gd name="connsiteX7" fmla="*/ 1502119 w 1861039"/>
              <a:gd name="connsiteY7" fmla="*/ 1263650 h 1504190"/>
              <a:gd name="connsiteX8" fmla="*/ 1714880 w 1861039"/>
              <a:gd name="connsiteY8" fmla="*/ 1452242 h 1504190"/>
              <a:gd name="connsiteX9" fmla="*/ 1860930 w 1861039"/>
              <a:gd name="connsiteY9" fmla="*/ 1504186 h 1504190"/>
              <a:gd name="connsiteX0" fmla="*/ 0 w 1861039"/>
              <a:gd name="connsiteY0" fmla="*/ 0 h 1504190"/>
              <a:gd name="connsiteX1" fmla="*/ 38901 w 1861039"/>
              <a:gd name="connsiteY1" fmla="*/ 54118 h 1504190"/>
              <a:gd name="connsiteX2" fmla="*/ 198747 w 1861039"/>
              <a:gd name="connsiteY2" fmla="*/ 109863 h 1504190"/>
              <a:gd name="connsiteX3" fmla="*/ 434456 w 1861039"/>
              <a:gd name="connsiteY3" fmla="*/ 245120 h 1504190"/>
              <a:gd name="connsiteX4" fmla="*/ 716897 w 1861039"/>
              <a:gd name="connsiteY4" fmla="*/ 442607 h 1504190"/>
              <a:gd name="connsiteX5" fmla="*/ 985593 w 1861039"/>
              <a:gd name="connsiteY5" fmla="*/ 740513 h 1504190"/>
              <a:gd name="connsiteX6" fmla="*/ 1264706 w 1861039"/>
              <a:gd name="connsiteY6" fmla="*/ 1004577 h 1504190"/>
              <a:gd name="connsiteX7" fmla="*/ 1502119 w 1861039"/>
              <a:gd name="connsiteY7" fmla="*/ 1263650 h 1504190"/>
              <a:gd name="connsiteX8" fmla="*/ 1714880 w 1861039"/>
              <a:gd name="connsiteY8" fmla="*/ 1452242 h 1504190"/>
              <a:gd name="connsiteX9" fmla="*/ 1860930 w 1861039"/>
              <a:gd name="connsiteY9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49974"/>
              <a:gd name="connsiteY0" fmla="*/ 0 h 1466233"/>
              <a:gd name="connsiteX1" fmla="*/ 187682 w 1849974"/>
              <a:gd name="connsiteY1" fmla="*/ 71906 h 1466233"/>
              <a:gd name="connsiteX2" fmla="*/ 423391 w 1849974"/>
              <a:gd name="connsiteY2" fmla="*/ 207163 h 1466233"/>
              <a:gd name="connsiteX3" fmla="*/ 705832 w 1849974"/>
              <a:gd name="connsiteY3" fmla="*/ 404650 h 1466233"/>
              <a:gd name="connsiteX4" fmla="*/ 974528 w 1849974"/>
              <a:gd name="connsiteY4" fmla="*/ 702556 h 1466233"/>
              <a:gd name="connsiteX5" fmla="*/ 1253641 w 1849974"/>
              <a:gd name="connsiteY5" fmla="*/ 966620 h 1466233"/>
              <a:gd name="connsiteX6" fmla="*/ 1491054 w 1849974"/>
              <a:gd name="connsiteY6" fmla="*/ 1225693 h 1466233"/>
              <a:gd name="connsiteX7" fmla="*/ 1703815 w 1849974"/>
              <a:gd name="connsiteY7" fmla="*/ 1414285 h 1466233"/>
              <a:gd name="connsiteX8" fmla="*/ 1849865 w 1849974"/>
              <a:gd name="connsiteY8" fmla="*/ 1466229 h 1466233"/>
              <a:gd name="connsiteX0" fmla="*/ 0 w 1849974"/>
              <a:gd name="connsiteY0" fmla="*/ 333 h 1466566"/>
              <a:gd name="connsiteX1" fmla="*/ 187682 w 1849974"/>
              <a:gd name="connsiteY1" fmla="*/ 72239 h 1466566"/>
              <a:gd name="connsiteX2" fmla="*/ 423391 w 1849974"/>
              <a:gd name="connsiteY2" fmla="*/ 207496 h 1466566"/>
              <a:gd name="connsiteX3" fmla="*/ 705832 w 1849974"/>
              <a:gd name="connsiteY3" fmla="*/ 404983 h 1466566"/>
              <a:gd name="connsiteX4" fmla="*/ 974528 w 1849974"/>
              <a:gd name="connsiteY4" fmla="*/ 702889 h 1466566"/>
              <a:gd name="connsiteX5" fmla="*/ 1253641 w 1849974"/>
              <a:gd name="connsiteY5" fmla="*/ 966953 h 1466566"/>
              <a:gd name="connsiteX6" fmla="*/ 1491054 w 1849974"/>
              <a:gd name="connsiteY6" fmla="*/ 1226026 h 1466566"/>
              <a:gd name="connsiteX7" fmla="*/ 1703815 w 1849974"/>
              <a:gd name="connsiteY7" fmla="*/ 1414618 h 1466566"/>
              <a:gd name="connsiteX8" fmla="*/ 1849865 w 1849974"/>
              <a:gd name="connsiteY8" fmla="*/ 1466562 h 1466566"/>
              <a:gd name="connsiteX0" fmla="*/ 0 w 1849974"/>
              <a:gd name="connsiteY0" fmla="*/ 0 h 1466233"/>
              <a:gd name="connsiteX1" fmla="*/ 187682 w 1849974"/>
              <a:gd name="connsiteY1" fmla="*/ 71906 h 1466233"/>
              <a:gd name="connsiteX2" fmla="*/ 423391 w 1849974"/>
              <a:gd name="connsiteY2" fmla="*/ 207163 h 1466233"/>
              <a:gd name="connsiteX3" fmla="*/ 705832 w 1849974"/>
              <a:gd name="connsiteY3" fmla="*/ 404650 h 1466233"/>
              <a:gd name="connsiteX4" fmla="*/ 974528 w 1849974"/>
              <a:gd name="connsiteY4" fmla="*/ 702556 h 1466233"/>
              <a:gd name="connsiteX5" fmla="*/ 1253641 w 1849974"/>
              <a:gd name="connsiteY5" fmla="*/ 966620 h 1466233"/>
              <a:gd name="connsiteX6" fmla="*/ 1491054 w 1849974"/>
              <a:gd name="connsiteY6" fmla="*/ 1225693 h 1466233"/>
              <a:gd name="connsiteX7" fmla="*/ 1703815 w 1849974"/>
              <a:gd name="connsiteY7" fmla="*/ 1414285 h 1466233"/>
              <a:gd name="connsiteX8" fmla="*/ 1849865 w 1849974"/>
              <a:gd name="connsiteY8" fmla="*/ 1466229 h 146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9974" h="1466233">
                <a:moveTo>
                  <a:pt x="0" y="0"/>
                </a:moveTo>
                <a:cubicBezTo>
                  <a:pt x="95756" y="23970"/>
                  <a:pt x="117117" y="37379"/>
                  <a:pt x="187682" y="71906"/>
                </a:cubicBezTo>
                <a:cubicBezTo>
                  <a:pt x="258247" y="106433"/>
                  <a:pt x="340841" y="133080"/>
                  <a:pt x="423391" y="207163"/>
                </a:cubicBezTo>
                <a:cubicBezTo>
                  <a:pt x="505941" y="281246"/>
                  <a:pt x="623282" y="330567"/>
                  <a:pt x="705832" y="404650"/>
                </a:cubicBezTo>
                <a:cubicBezTo>
                  <a:pt x="788382" y="477675"/>
                  <a:pt x="883227" y="608894"/>
                  <a:pt x="974528" y="702556"/>
                </a:cubicBezTo>
                <a:cubicBezTo>
                  <a:pt x="1065830" y="796218"/>
                  <a:pt x="1167553" y="879431"/>
                  <a:pt x="1253641" y="966620"/>
                </a:cubicBezTo>
                <a:cubicBezTo>
                  <a:pt x="1339729" y="1053809"/>
                  <a:pt x="1416025" y="1151082"/>
                  <a:pt x="1491054" y="1225693"/>
                </a:cubicBezTo>
                <a:cubicBezTo>
                  <a:pt x="1566083" y="1300304"/>
                  <a:pt x="1655132" y="1397352"/>
                  <a:pt x="1703815" y="1414285"/>
                </a:cubicBezTo>
                <a:cubicBezTo>
                  <a:pt x="1749323" y="1437234"/>
                  <a:pt x="1853834" y="1466647"/>
                  <a:pt x="1849865" y="146622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Freeform 122"/>
          <p:cNvSpPr/>
          <p:nvPr/>
        </p:nvSpPr>
        <p:spPr>
          <a:xfrm flipV="1">
            <a:off x="864377" y="1455908"/>
            <a:ext cx="2704338" cy="777505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387350 w 1854309"/>
              <a:gd name="connsiteY2" fmla="*/ 393700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663060 w 1854309"/>
              <a:gd name="connsiteY3" fmla="*/ 615951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31757 w 1854309"/>
              <a:gd name="connsiteY4" fmla="*/ 839563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04141 w 1854309"/>
              <a:gd name="connsiteY5" fmla="*/ 1054101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1246 w 1854309"/>
              <a:gd name="connsiteY5" fmla="*/ 880757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522307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60335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54309"/>
              <a:gd name="connsiteY0" fmla="*/ 0 h 1429898"/>
              <a:gd name="connsiteX1" fmla="*/ 192017 w 1854309"/>
              <a:gd name="connsiteY1" fmla="*/ 35571 h 1429898"/>
              <a:gd name="connsiteX2" fmla="*/ 427726 w 1854309"/>
              <a:gd name="connsiteY2" fmla="*/ 170828 h 1429898"/>
              <a:gd name="connsiteX3" fmla="*/ 710167 w 1854309"/>
              <a:gd name="connsiteY3" fmla="*/ 368315 h 1429898"/>
              <a:gd name="connsiteX4" fmla="*/ 978863 w 1854309"/>
              <a:gd name="connsiteY4" fmla="*/ 666221 h 1429898"/>
              <a:gd name="connsiteX5" fmla="*/ 1257976 w 1854309"/>
              <a:gd name="connsiteY5" fmla="*/ 930285 h 1429898"/>
              <a:gd name="connsiteX6" fmla="*/ 1495389 w 1854309"/>
              <a:gd name="connsiteY6" fmla="*/ 1189358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61039"/>
              <a:gd name="connsiteY0" fmla="*/ 0 h 1504190"/>
              <a:gd name="connsiteX1" fmla="*/ 38901 w 1861039"/>
              <a:gd name="connsiteY1" fmla="*/ 54118 h 1504190"/>
              <a:gd name="connsiteX2" fmla="*/ 198747 w 1861039"/>
              <a:gd name="connsiteY2" fmla="*/ 109863 h 1504190"/>
              <a:gd name="connsiteX3" fmla="*/ 434456 w 1861039"/>
              <a:gd name="connsiteY3" fmla="*/ 245120 h 1504190"/>
              <a:gd name="connsiteX4" fmla="*/ 716897 w 1861039"/>
              <a:gd name="connsiteY4" fmla="*/ 442607 h 1504190"/>
              <a:gd name="connsiteX5" fmla="*/ 985593 w 1861039"/>
              <a:gd name="connsiteY5" fmla="*/ 740513 h 1504190"/>
              <a:gd name="connsiteX6" fmla="*/ 1264706 w 1861039"/>
              <a:gd name="connsiteY6" fmla="*/ 1004577 h 1504190"/>
              <a:gd name="connsiteX7" fmla="*/ 1502119 w 1861039"/>
              <a:gd name="connsiteY7" fmla="*/ 1263650 h 1504190"/>
              <a:gd name="connsiteX8" fmla="*/ 1714880 w 1861039"/>
              <a:gd name="connsiteY8" fmla="*/ 1452242 h 1504190"/>
              <a:gd name="connsiteX9" fmla="*/ 1860930 w 1861039"/>
              <a:gd name="connsiteY9" fmla="*/ 1504186 h 1504190"/>
              <a:gd name="connsiteX0" fmla="*/ 0 w 1861039"/>
              <a:gd name="connsiteY0" fmla="*/ 0 h 1504190"/>
              <a:gd name="connsiteX1" fmla="*/ 38901 w 1861039"/>
              <a:gd name="connsiteY1" fmla="*/ 54118 h 1504190"/>
              <a:gd name="connsiteX2" fmla="*/ 198747 w 1861039"/>
              <a:gd name="connsiteY2" fmla="*/ 109863 h 1504190"/>
              <a:gd name="connsiteX3" fmla="*/ 434456 w 1861039"/>
              <a:gd name="connsiteY3" fmla="*/ 245120 h 1504190"/>
              <a:gd name="connsiteX4" fmla="*/ 716897 w 1861039"/>
              <a:gd name="connsiteY4" fmla="*/ 442607 h 1504190"/>
              <a:gd name="connsiteX5" fmla="*/ 985593 w 1861039"/>
              <a:gd name="connsiteY5" fmla="*/ 740513 h 1504190"/>
              <a:gd name="connsiteX6" fmla="*/ 1264706 w 1861039"/>
              <a:gd name="connsiteY6" fmla="*/ 1004577 h 1504190"/>
              <a:gd name="connsiteX7" fmla="*/ 1502119 w 1861039"/>
              <a:gd name="connsiteY7" fmla="*/ 1263650 h 1504190"/>
              <a:gd name="connsiteX8" fmla="*/ 1714880 w 1861039"/>
              <a:gd name="connsiteY8" fmla="*/ 1452242 h 1504190"/>
              <a:gd name="connsiteX9" fmla="*/ 1860930 w 1861039"/>
              <a:gd name="connsiteY9" fmla="*/ 1504186 h 1504190"/>
              <a:gd name="connsiteX0" fmla="*/ 0 w 1861039"/>
              <a:gd name="connsiteY0" fmla="*/ 0 h 1504190"/>
              <a:gd name="connsiteX1" fmla="*/ 198747 w 1861039"/>
              <a:gd name="connsiteY1" fmla="*/ 109863 h 1504190"/>
              <a:gd name="connsiteX2" fmla="*/ 434456 w 1861039"/>
              <a:gd name="connsiteY2" fmla="*/ 245120 h 1504190"/>
              <a:gd name="connsiteX3" fmla="*/ 716897 w 1861039"/>
              <a:gd name="connsiteY3" fmla="*/ 442607 h 1504190"/>
              <a:gd name="connsiteX4" fmla="*/ 985593 w 1861039"/>
              <a:gd name="connsiteY4" fmla="*/ 740513 h 1504190"/>
              <a:gd name="connsiteX5" fmla="*/ 1264706 w 1861039"/>
              <a:gd name="connsiteY5" fmla="*/ 1004577 h 1504190"/>
              <a:gd name="connsiteX6" fmla="*/ 1502119 w 1861039"/>
              <a:gd name="connsiteY6" fmla="*/ 1263650 h 1504190"/>
              <a:gd name="connsiteX7" fmla="*/ 1714880 w 1861039"/>
              <a:gd name="connsiteY7" fmla="*/ 1452242 h 1504190"/>
              <a:gd name="connsiteX8" fmla="*/ 1860930 w 1861039"/>
              <a:gd name="connsiteY8" fmla="*/ 1504186 h 1504190"/>
              <a:gd name="connsiteX0" fmla="*/ 0 w 1849974"/>
              <a:gd name="connsiteY0" fmla="*/ 0 h 1466233"/>
              <a:gd name="connsiteX1" fmla="*/ 187682 w 1849974"/>
              <a:gd name="connsiteY1" fmla="*/ 71906 h 1466233"/>
              <a:gd name="connsiteX2" fmla="*/ 423391 w 1849974"/>
              <a:gd name="connsiteY2" fmla="*/ 207163 h 1466233"/>
              <a:gd name="connsiteX3" fmla="*/ 705832 w 1849974"/>
              <a:gd name="connsiteY3" fmla="*/ 404650 h 1466233"/>
              <a:gd name="connsiteX4" fmla="*/ 974528 w 1849974"/>
              <a:gd name="connsiteY4" fmla="*/ 702556 h 1466233"/>
              <a:gd name="connsiteX5" fmla="*/ 1253641 w 1849974"/>
              <a:gd name="connsiteY5" fmla="*/ 966620 h 1466233"/>
              <a:gd name="connsiteX6" fmla="*/ 1491054 w 1849974"/>
              <a:gd name="connsiteY6" fmla="*/ 1225693 h 1466233"/>
              <a:gd name="connsiteX7" fmla="*/ 1703815 w 1849974"/>
              <a:gd name="connsiteY7" fmla="*/ 1414285 h 1466233"/>
              <a:gd name="connsiteX8" fmla="*/ 1849865 w 1849974"/>
              <a:gd name="connsiteY8" fmla="*/ 1466229 h 1466233"/>
              <a:gd name="connsiteX0" fmla="*/ 0 w 1849974"/>
              <a:gd name="connsiteY0" fmla="*/ 333 h 1466566"/>
              <a:gd name="connsiteX1" fmla="*/ 187682 w 1849974"/>
              <a:gd name="connsiteY1" fmla="*/ 72239 h 1466566"/>
              <a:gd name="connsiteX2" fmla="*/ 423391 w 1849974"/>
              <a:gd name="connsiteY2" fmla="*/ 207496 h 1466566"/>
              <a:gd name="connsiteX3" fmla="*/ 705832 w 1849974"/>
              <a:gd name="connsiteY3" fmla="*/ 404983 h 1466566"/>
              <a:gd name="connsiteX4" fmla="*/ 974528 w 1849974"/>
              <a:gd name="connsiteY4" fmla="*/ 702889 h 1466566"/>
              <a:gd name="connsiteX5" fmla="*/ 1253641 w 1849974"/>
              <a:gd name="connsiteY5" fmla="*/ 966953 h 1466566"/>
              <a:gd name="connsiteX6" fmla="*/ 1491054 w 1849974"/>
              <a:gd name="connsiteY6" fmla="*/ 1226026 h 1466566"/>
              <a:gd name="connsiteX7" fmla="*/ 1703815 w 1849974"/>
              <a:gd name="connsiteY7" fmla="*/ 1414618 h 1466566"/>
              <a:gd name="connsiteX8" fmla="*/ 1849865 w 1849974"/>
              <a:gd name="connsiteY8" fmla="*/ 1466562 h 1466566"/>
              <a:gd name="connsiteX0" fmla="*/ 0 w 1849974"/>
              <a:gd name="connsiteY0" fmla="*/ 0 h 1466233"/>
              <a:gd name="connsiteX1" fmla="*/ 187682 w 1849974"/>
              <a:gd name="connsiteY1" fmla="*/ 71906 h 1466233"/>
              <a:gd name="connsiteX2" fmla="*/ 423391 w 1849974"/>
              <a:gd name="connsiteY2" fmla="*/ 207163 h 1466233"/>
              <a:gd name="connsiteX3" fmla="*/ 705832 w 1849974"/>
              <a:gd name="connsiteY3" fmla="*/ 404650 h 1466233"/>
              <a:gd name="connsiteX4" fmla="*/ 974528 w 1849974"/>
              <a:gd name="connsiteY4" fmla="*/ 702556 h 1466233"/>
              <a:gd name="connsiteX5" fmla="*/ 1253641 w 1849974"/>
              <a:gd name="connsiteY5" fmla="*/ 966620 h 1466233"/>
              <a:gd name="connsiteX6" fmla="*/ 1491054 w 1849974"/>
              <a:gd name="connsiteY6" fmla="*/ 1225693 h 1466233"/>
              <a:gd name="connsiteX7" fmla="*/ 1703815 w 1849974"/>
              <a:gd name="connsiteY7" fmla="*/ 1414285 h 1466233"/>
              <a:gd name="connsiteX8" fmla="*/ 1849865 w 1849974"/>
              <a:gd name="connsiteY8" fmla="*/ 1466229 h 1466233"/>
              <a:gd name="connsiteX0" fmla="*/ 0 w 1703815"/>
              <a:gd name="connsiteY0" fmla="*/ 0 h 1414284"/>
              <a:gd name="connsiteX1" fmla="*/ 187682 w 1703815"/>
              <a:gd name="connsiteY1" fmla="*/ 71906 h 1414284"/>
              <a:gd name="connsiteX2" fmla="*/ 423391 w 1703815"/>
              <a:gd name="connsiteY2" fmla="*/ 207163 h 1414284"/>
              <a:gd name="connsiteX3" fmla="*/ 705832 w 1703815"/>
              <a:gd name="connsiteY3" fmla="*/ 404650 h 1414284"/>
              <a:gd name="connsiteX4" fmla="*/ 974528 w 1703815"/>
              <a:gd name="connsiteY4" fmla="*/ 702556 h 1414284"/>
              <a:gd name="connsiteX5" fmla="*/ 1253641 w 1703815"/>
              <a:gd name="connsiteY5" fmla="*/ 966620 h 1414284"/>
              <a:gd name="connsiteX6" fmla="*/ 1491054 w 1703815"/>
              <a:gd name="connsiteY6" fmla="*/ 1225693 h 1414284"/>
              <a:gd name="connsiteX7" fmla="*/ 1703815 w 1703815"/>
              <a:gd name="connsiteY7" fmla="*/ 1414285 h 1414284"/>
              <a:gd name="connsiteX0" fmla="*/ 0 w 1491054"/>
              <a:gd name="connsiteY0" fmla="*/ 0 h 1225693"/>
              <a:gd name="connsiteX1" fmla="*/ 187682 w 1491054"/>
              <a:gd name="connsiteY1" fmla="*/ 71906 h 1225693"/>
              <a:gd name="connsiteX2" fmla="*/ 423391 w 1491054"/>
              <a:gd name="connsiteY2" fmla="*/ 207163 h 1225693"/>
              <a:gd name="connsiteX3" fmla="*/ 705832 w 1491054"/>
              <a:gd name="connsiteY3" fmla="*/ 404650 h 1225693"/>
              <a:gd name="connsiteX4" fmla="*/ 974528 w 1491054"/>
              <a:gd name="connsiteY4" fmla="*/ 702556 h 1225693"/>
              <a:gd name="connsiteX5" fmla="*/ 1253641 w 1491054"/>
              <a:gd name="connsiteY5" fmla="*/ 966620 h 1225693"/>
              <a:gd name="connsiteX6" fmla="*/ 1491054 w 1491054"/>
              <a:gd name="connsiteY6" fmla="*/ 1225693 h 1225693"/>
              <a:gd name="connsiteX0" fmla="*/ 0 w 1491054"/>
              <a:gd name="connsiteY0" fmla="*/ 0 h 1225693"/>
              <a:gd name="connsiteX1" fmla="*/ 187682 w 1491054"/>
              <a:gd name="connsiteY1" fmla="*/ 71906 h 1225693"/>
              <a:gd name="connsiteX2" fmla="*/ 423391 w 1491054"/>
              <a:gd name="connsiteY2" fmla="*/ 207163 h 1225693"/>
              <a:gd name="connsiteX3" fmla="*/ 705832 w 1491054"/>
              <a:gd name="connsiteY3" fmla="*/ 404650 h 1225693"/>
              <a:gd name="connsiteX4" fmla="*/ 997102 w 1491054"/>
              <a:gd name="connsiteY4" fmla="*/ 681041 h 1225693"/>
              <a:gd name="connsiteX5" fmla="*/ 1253641 w 1491054"/>
              <a:gd name="connsiteY5" fmla="*/ 966620 h 1225693"/>
              <a:gd name="connsiteX6" fmla="*/ 1491054 w 1491054"/>
              <a:gd name="connsiteY6" fmla="*/ 1225693 h 122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1054" h="1225693">
                <a:moveTo>
                  <a:pt x="0" y="0"/>
                </a:moveTo>
                <a:cubicBezTo>
                  <a:pt x="95756" y="23970"/>
                  <a:pt x="117117" y="37379"/>
                  <a:pt x="187682" y="71906"/>
                </a:cubicBezTo>
                <a:cubicBezTo>
                  <a:pt x="258247" y="106433"/>
                  <a:pt x="340841" y="133080"/>
                  <a:pt x="423391" y="207163"/>
                </a:cubicBezTo>
                <a:cubicBezTo>
                  <a:pt x="505941" y="281246"/>
                  <a:pt x="623282" y="330567"/>
                  <a:pt x="705832" y="404650"/>
                </a:cubicBezTo>
                <a:cubicBezTo>
                  <a:pt x="788382" y="477675"/>
                  <a:pt x="905801" y="587379"/>
                  <a:pt x="997102" y="681041"/>
                </a:cubicBezTo>
                <a:cubicBezTo>
                  <a:pt x="1088404" y="774703"/>
                  <a:pt x="1171316" y="875845"/>
                  <a:pt x="1253641" y="966620"/>
                </a:cubicBezTo>
                <a:cubicBezTo>
                  <a:pt x="1335966" y="1057395"/>
                  <a:pt x="1416025" y="1151082"/>
                  <a:pt x="1491054" y="1225693"/>
                </a:cubicBez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Freeform 123"/>
          <p:cNvSpPr/>
          <p:nvPr/>
        </p:nvSpPr>
        <p:spPr>
          <a:xfrm>
            <a:off x="7777261" y="2596213"/>
            <a:ext cx="1420966" cy="383139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28575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Freeform 124"/>
          <p:cNvSpPr/>
          <p:nvPr/>
        </p:nvSpPr>
        <p:spPr>
          <a:xfrm>
            <a:off x="4325635" y="1844660"/>
            <a:ext cx="1733900" cy="298344"/>
          </a:xfrm>
          <a:custGeom>
            <a:avLst/>
            <a:gdLst>
              <a:gd name="connsiteX0" fmla="*/ 0 w 1328468"/>
              <a:gd name="connsiteY0" fmla="*/ 250166 h 250166"/>
              <a:gd name="connsiteX1" fmla="*/ 319177 w 1328468"/>
              <a:gd name="connsiteY1" fmla="*/ 189781 h 250166"/>
              <a:gd name="connsiteX2" fmla="*/ 879894 w 1328468"/>
              <a:gd name="connsiteY2" fmla="*/ 86264 h 250166"/>
              <a:gd name="connsiteX3" fmla="*/ 1328468 w 1328468"/>
              <a:gd name="connsiteY3" fmla="*/ 0 h 250166"/>
              <a:gd name="connsiteX0" fmla="*/ 0 w 1319841"/>
              <a:gd name="connsiteY0" fmla="*/ 215660 h 215660"/>
              <a:gd name="connsiteX1" fmla="*/ 310550 w 1319841"/>
              <a:gd name="connsiteY1" fmla="*/ 189781 h 215660"/>
              <a:gd name="connsiteX2" fmla="*/ 871267 w 1319841"/>
              <a:gd name="connsiteY2" fmla="*/ 86264 h 215660"/>
              <a:gd name="connsiteX3" fmla="*/ 1319841 w 1319841"/>
              <a:gd name="connsiteY3" fmla="*/ 0 h 215660"/>
              <a:gd name="connsiteX0" fmla="*/ 0 w 1319841"/>
              <a:gd name="connsiteY0" fmla="*/ 215660 h 216976"/>
              <a:gd name="connsiteX1" fmla="*/ 207033 w 1319841"/>
              <a:gd name="connsiteY1" fmla="*/ 207034 h 216976"/>
              <a:gd name="connsiteX2" fmla="*/ 871267 w 1319841"/>
              <a:gd name="connsiteY2" fmla="*/ 86264 h 216976"/>
              <a:gd name="connsiteX3" fmla="*/ 1319841 w 1319841"/>
              <a:gd name="connsiteY3" fmla="*/ 0 h 216976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319841 w 1319841"/>
              <a:gd name="connsiteY3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1000664 w 1319841"/>
              <a:gd name="connsiteY3" fmla="*/ 69011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71268 w 1319841"/>
              <a:gd name="connsiteY3" fmla="*/ 112143 h 215660"/>
              <a:gd name="connsiteX4" fmla="*/ 1319841 w 1319841"/>
              <a:gd name="connsiteY4" fmla="*/ 0 h 215660"/>
              <a:gd name="connsiteX0" fmla="*/ 0 w 1319841"/>
              <a:gd name="connsiteY0" fmla="*/ 215660 h 215660"/>
              <a:gd name="connsiteX1" fmla="*/ 207033 w 1319841"/>
              <a:gd name="connsiteY1" fmla="*/ 207034 h 215660"/>
              <a:gd name="connsiteX2" fmla="*/ 491705 w 1319841"/>
              <a:gd name="connsiteY2" fmla="*/ 172528 h 215660"/>
              <a:gd name="connsiteX3" fmla="*/ 862642 w 1319841"/>
              <a:gd name="connsiteY3" fmla="*/ 112143 h 215660"/>
              <a:gd name="connsiteX4" fmla="*/ 1319841 w 1319841"/>
              <a:gd name="connsiteY4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41" h="215660">
                <a:moveTo>
                  <a:pt x="0" y="215660"/>
                </a:moveTo>
                <a:cubicBezTo>
                  <a:pt x="103517" y="207034"/>
                  <a:pt x="125082" y="214223"/>
                  <a:pt x="207033" y="207034"/>
                </a:cubicBezTo>
                <a:cubicBezTo>
                  <a:pt x="288984" y="199845"/>
                  <a:pt x="382437" y="188343"/>
                  <a:pt x="491705" y="172528"/>
                </a:cubicBezTo>
                <a:cubicBezTo>
                  <a:pt x="600973" y="156713"/>
                  <a:pt x="736121" y="132271"/>
                  <a:pt x="862642" y="112143"/>
                </a:cubicBezTo>
                <a:lnTo>
                  <a:pt x="1319841" y="0"/>
                </a:lnTo>
              </a:path>
            </a:pathLst>
          </a:custGeom>
          <a:noFill/>
          <a:ln w="28575">
            <a:solidFill>
              <a:srgbClr val="CC00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TextBox 371"/>
          <p:cNvSpPr txBox="1"/>
          <p:nvPr/>
        </p:nvSpPr>
        <p:spPr>
          <a:xfrm>
            <a:off x="208836" y="-83025"/>
            <a:ext cx="637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8879" y="-83025"/>
            <a:ext cx="637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443454" y="-73027"/>
            <a:ext cx="637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950023" y="1038536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Ag</a:t>
            </a:r>
            <a:endParaRPr lang="en-GB" sz="22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0750888" y="1004642"/>
            <a:ext cx="261296" cy="23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902418" y="-51540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PS</a:t>
            </a:r>
            <a:endParaRPr lang="en-GB" sz="2200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0768397" y="185156"/>
            <a:ext cx="186804" cy="104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10</cp:revision>
  <dcterms:created xsi:type="dcterms:W3CDTF">2014-06-02T17:57:09Z</dcterms:created>
  <dcterms:modified xsi:type="dcterms:W3CDTF">2014-06-05T13:54:40Z</dcterms:modified>
</cp:coreProperties>
</file>