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961938" cy="7921625"/>
  <p:notesSz cx="6858000" cy="9144000"/>
  <p:defaultTextStyle>
    <a:defPPr>
      <a:defRPr lang="en-US"/>
    </a:defPPr>
    <a:lvl1pPr marL="0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6944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3889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40833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7777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34722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81666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28611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75555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18" y="-126"/>
      </p:cViewPr>
      <p:guideLst>
        <p:guide orient="horz" pos="2495"/>
        <p:guide pos="40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460839"/>
            <a:ext cx="11017647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2" y="4488921"/>
            <a:ext cx="9073358" cy="2024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3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7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4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5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912" y="416255"/>
            <a:ext cx="3445264" cy="8871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114" y="416255"/>
            <a:ext cx="10119764" cy="8871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090380"/>
            <a:ext cx="11017647" cy="1573322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357526"/>
            <a:ext cx="11017647" cy="17328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9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38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08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87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34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8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286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75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15" y="2425999"/>
            <a:ext cx="6782514" cy="68617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3662" y="2425999"/>
            <a:ext cx="6782514" cy="68617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1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8" y="317233"/>
            <a:ext cx="11665745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7" y="1773198"/>
            <a:ext cx="5727107" cy="73898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944" indent="0">
              <a:buNone/>
              <a:defRPr sz="2400" b="1"/>
            </a:lvl2pPr>
            <a:lvl3pPr marL="1093889" indent="0">
              <a:buNone/>
              <a:defRPr sz="2100" b="1"/>
            </a:lvl3pPr>
            <a:lvl4pPr marL="1640833" indent="0">
              <a:buNone/>
              <a:defRPr sz="1900" b="1"/>
            </a:lvl4pPr>
            <a:lvl5pPr marL="2187777" indent="0">
              <a:buNone/>
              <a:defRPr sz="1900" b="1"/>
            </a:lvl5pPr>
            <a:lvl6pPr marL="2734722" indent="0">
              <a:buNone/>
              <a:defRPr sz="1900" b="1"/>
            </a:lvl6pPr>
            <a:lvl7pPr marL="3281666" indent="0">
              <a:buNone/>
              <a:defRPr sz="1900" b="1"/>
            </a:lvl7pPr>
            <a:lvl8pPr marL="3828611" indent="0">
              <a:buNone/>
              <a:defRPr sz="1900" b="1"/>
            </a:lvl8pPr>
            <a:lvl9pPr marL="43755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7" y="2512182"/>
            <a:ext cx="572710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6" y="1773198"/>
            <a:ext cx="5729358" cy="73898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944" indent="0">
              <a:buNone/>
              <a:defRPr sz="2400" b="1"/>
            </a:lvl2pPr>
            <a:lvl3pPr marL="1093889" indent="0">
              <a:buNone/>
              <a:defRPr sz="2100" b="1"/>
            </a:lvl3pPr>
            <a:lvl4pPr marL="1640833" indent="0">
              <a:buNone/>
              <a:defRPr sz="1900" b="1"/>
            </a:lvl4pPr>
            <a:lvl5pPr marL="2187777" indent="0">
              <a:buNone/>
              <a:defRPr sz="1900" b="1"/>
            </a:lvl5pPr>
            <a:lvl6pPr marL="2734722" indent="0">
              <a:buNone/>
              <a:defRPr sz="1900" b="1"/>
            </a:lvl6pPr>
            <a:lvl7pPr marL="3281666" indent="0">
              <a:buNone/>
              <a:defRPr sz="1900" b="1"/>
            </a:lvl7pPr>
            <a:lvl8pPr marL="3828611" indent="0">
              <a:buNone/>
              <a:defRPr sz="1900" b="1"/>
            </a:lvl8pPr>
            <a:lvl9pPr marL="43755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6" y="2512182"/>
            <a:ext cx="5729358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7" y="315399"/>
            <a:ext cx="4264389" cy="134227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59" y="315401"/>
            <a:ext cx="7246084" cy="676088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7" y="1657675"/>
            <a:ext cx="4264389" cy="5418612"/>
          </a:xfrm>
        </p:spPr>
        <p:txBody>
          <a:bodyPr/>
          <a:lstStyle>
            <a:lvl1pPr marL="0" indent="0">
              <a:buNone/>
              <a:defRPr sz="1600"/>
            </a:lvl1pPr>
            <a:lvl2pPr marL="546944" indent="0">
              <a:buNone/>
              <a:defRPr sz="1500"/>
            </a:lvl2pPr>
            <a:lvl3pPr marL="1093889" indent="0">
              <a:buNone/>
              <a:defRPr sz="1200"/>
            </a:lvl3pPr>
            <a:lvl4pPr marL="1640833" indent="0">
              <a:buNone/>
              <a:defRPr sz="1100"/>
            </a:lvl4pPr>
            <a:lvl5pPr marL="2187777" indent="0">
              <a:buNone/>
              <a:defRPr sz="1100"/>
            </a:lvl5pPr>
            <a:lvl6pPr marL="2734722" indent="0">
              <a:buNone/>
              <a:defRPr sz="1100"/>
            </a:lvl6pPr>
            <a:lvl7pPr marL="3281666" indent="0">
              <a:buNone/>
              <a:defRPr sz="1100"/>
            </a:lvl7pPr>
            <a:lvl8pPr marL="3828611" indent="0">
              <a:buNone/>
              <a:defRPr sz="1100"/>
            </a:lvl8pPr>
            <a:lvl9pPr marL="43755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1" y="5545138"/>
            <a:ext cx="7777163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1" y="707813"/>
            <a:ext cx="7777163" cy="4752975"/>
          </a:xfrm>
        </p:spPr>
        <p:txBody>
          <a:bodyPr/>
          <a:lstStyle>
            <a:lvl1pPr marL="0" indent="0">
              <a:buNone/>
              <a:defRPr sz="3900"/>
            </a:lvl1pPr>
            <a:lvl2pPr marL="546944" indent="0">
              <a:buNone/>
              <a:defRPr sz="3400"/>
            </a:lvl2pPr>
            <a:lvl3pPr marL="1093889" indent="0">
              <a:buNone/>
              <a:defRPr sz="2900"/>
            </a:lvl3pPr>
            <a:lvl4pPr marL="1640833" indent="0">
              <a:buNone/>
              <a:defRPr sz="2400"/>
            </a:lvl4pPr>
            <a:lvl5pPr marL="2187777" indent="0">
              <a:buNone/>
              <a:defRPr sz="2400"/>
            </a:lvl5pPr>
            <a:lvl6pPr marL="2734722" indent="0">
              <a:buNone/>
              <a:defRPr sz="2400"/>
            </a:lvl6pPr>
            <a:lvl7pPr marL="3281666" indent="0">
              <a:buNone/>
              <a:defRPr sz="2400"/>
            </a:lvl7pPr>
            <a:lvl8pPr marL="3828611" indent="0">
              <a:buNone/>
              <a:defRPr sz="2400"/>
            </a:lvl8pPr>
            <a:lvl9pPr marL="4375555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1" y="6199774"/>
            <a:ext cx="7777163" cy="929690"/>
          </a:xfrm>
        </p:spPr>
        <p:txBody>
          <a:bodyPr/>
          <a:lstStyle>
            <a:lvl1pPr marL="0" indent="0">
              <a:buNone/>
              <a:defRPr sz="1600"/>
            </a:lvl1pPr>
            <a:lvl2pPr marL="546944" indent="0">
              <a:buNone/>
              <a:defRPr sz="1500"/>
            </a:lvl2pPr>
            <a:lvl3pPr marL="1093889" indent="0">
              <a:buNone/>
              <a:defRPr sz="1200"/>
            </a:lvl3pPr>
            <a:lvl4pPr marL="1640833" indent="0">
              <a:buNone/>
              <a:defRPr sz="1100"/>
            </a:lvl4pPr>
            <a:lvl5pPr marL="2187777" indent="0">
              <a:buNone/>
              <a:defRPr sz="1100"/>
            </a:lvl5pPr>
            <a:lvl6pPr marL="2734722" indent="0">
              <a:buNone/>
              <a:defRPr sz="1100"/>
            </a:lvl6pPr>
            <a:lvl7pPr marL="3281666" indent="0">
              <a:buNone/>
              <a:defRPr sz="1100"/>
            </a:lvl7pPr>
            <a:lvl8pPr marL="3828611" indent="0">
              <a:buNone/>
              <a:defRPr sz="1100"/>
            </a:lvl8pPr>
            <a:lvl9pPr marL="43755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8" y="317233"/>
            <a:ext cx="11665745" cy="1320271"/>
          </a:xfrm>
          <a:prstGeom prst="rect">
            <a:avLst/>
          </a:prstGeom>
        </p:spPr>
        <p:txBody>
          <a:bodyPr vert="horz" lIns="109389" tIns="54695" rIns="109389" bIns="546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848380"/>
            <a:ext cx="11665745" cy="5227906"/>
          </a:xfrm>
          <a:prstGeom prst="rect">
            <a:avLst/>
          </a:prstGeom>
        </p:spPr>
        <p:txBody>
          <a:bodyPr vert="horz" lIns="109389" tIns="54695" rIns="109389" bIns="546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98" y="7342175"/>
            <a:ext cx="3024453" cy="421754"/>
          </a:xfrm>
          <a:prstGeom prst="rect">
            <a:avLst/>
          </a:prstGeom>
        </p:spPr>
        <p:txBody>
          <a:bodyPr vert="horz" lIns="109389" tIns="54695" rIns="109389" bIns="5469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3" y="7342175"/>
            <a:ext cx="4104614" cy="421754"/>
          </a:xfrm>
          <a:prstGeom prst="rect">
            <a:avLst/>
          </a:prstGeom>
        </p:spPr>
        <p:txBody>
          <a:bodyPr vert="horz" lIns="109389" tIns="54695" rIns="109389" bIns="5469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1" y="7342175"/>
            <a:ext cx="3024453" cy="421754"/>
          </a:xfrm>
          <a:prstGeom prst="rect">
            <a:avLst/>
          </a:prstGeom>
        </p:spPr>
        <p:txBody>
          <a:bodyPr vert="horz" lIns="109389" tIns="54695" rIns="109389" bIns="5469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3889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0209" indent="-410209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785" indent="-341841" algn="l" defTabSz="1093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7361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4306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1250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8194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5139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83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9028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6944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3889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0833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7777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34722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81666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28611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75555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Wendy\Documents\wwn20\Thesis\Chapter7\Figures\Fig14\Sca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5890" r="64168" b="45971"/>
          <a:stretch/>
        </p:blipFill>
        <p:spPr bwMode="auto">
          <a:xfrm>
            <a:off x="11801916" y="2794474"/>
            <a:ext cx="1136527" cy="19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ndy\Documents\wwn20\Thesis\Chapter7\Figures\Fig14\278_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t="14593" r="17216" b="4685"/>
          <a:stretch/>
        </p:blipFill>
        <p:spPr bwMode="auto">
          <a:xfrm>
            <a:off x="7958497" y="229541"/>
            <a:ext cx="3814355" cy="388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ndy\Documents\wwn20\Thesis\Chapter7\Figures\Fig14\417_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16790" r="17199" b="4437"/>
          <a:stretch/>
        </p:blipFill>
        <p:spPr bwMode="auto">
          <a:xfrm>
            <a:off x="4526175" y="335251"/>
            <a:ext cx="3814355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endy\Documents\wwn20\Thesis\Chapter7\Figures\Fig14\556_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6543" r="17945" b="4685"/>
          <a:stretch/>
        </p:blipFill>
        <p:spPr bwMode="auto">
          <a:xfrm>
            <a:off x="1012084" y="335250"/>
            <a:ext cx="3876838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 rot="16200000">
            <a:off x="-1091065" y="1940895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000" b="1" dirty="0" smtClean="0"/>
              <a:t>φ</a:t>
            </a:r>
            <a:r>
              <a:rPr lang="en-GB" sz="3000" b="1" dirty="0" smtClean="0"/>
              <a:t> = 0°</a:t>
            </a:r>
            <a:endParaRPr lang="en-GB" sz="3000" b="1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-483706" y="3555688"/>
            <a:ext cx="256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6316" y="7540163"/>
            <a:ext cx="129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1091065" y="5464896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000" b="1" dirty="0" smtClean="0"/>
              <a:t>φ</a:t>
            </a:r>
            <a:r>
              <a:rPr lang="en-GB" sz="3000" b="1" dirty="0" smtClean="0"/>
              <a:t> = 90°</a:t>
            </a:r>
            <a:endParaRPr lang="en-GB" sz="3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15151" y="-47458"/>
            <a:ext cx="1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 smtClean="0"/>
              <a:t>D</a:t>
            </a:r>
            <a:r>
              <a:rPr lang="en-GB" sz="3000" b="1" dirty="0" smtClean="0"/>
              <a:t> = 556nm</a:t>
            </a:r>
            <a:endParaRPr lang="en-GB" sz="3000" b="1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466762" y="-47458"/>
            <a:ext cx="1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 smtClean="0"/>
              <a:t>D</a:t>
            </a:r>
            <a:r>
              <a:rPr lang="en-GB" sz="3000" b="1" dirty="0" smtClean="0"/>
              <a:t> = 417nm</a:t>
            </a:r>
            <a:endParaRPr lang="en-GB" sz="3000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8899082" y="-47458"/>
            <a:ext cx="1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 smtClean="0"/>
              <a:t>D</a:t>
            </a:r>
            <a:r>
              <a:rPr lang="en-GB" sz="3000" b="1" dirty="0" smtClean="0"/>
              <a:t> = 278nm</a:t>
            </a:r>
            <a:endParaRPr lang="en-GB" sz="3000" b="1" i="1" dirty="0"/>
          </a:p>
        </p:txBody>
      </p:sp>
      <p:pic>
        <p:nvPicPr>
          <p:cNvPr id="1032" name="Picture 8" descr="C:\Users\Wendy\Documents\wwn20\Thesis\Chapter7\Figures\Fig14\278_9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" t="15298" r="17453" b="5189"/>
          <a:stretch/>
        </p:blipFill>
        <p:spPr bwMode="auto">
          <a:xfrm>
            <a:off x="7958497" y="3788002"/>
            <a:ext cx="3814356" cy="38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ndy\Documents\wwn20\Thesis\Chapter7\Figures\Fig14\417_90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15793" r="17936" b="5436"/>
          <a:stretch/>
        </p:blipFill>
        <p:spPr bwMode="auto">
          <a:xfrm>
            <a:off x="4502425" y="3811752"/>
            <a:ext cx="3814358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endy\Documents\wwn20\Thesis\Chapter7\Figures\Fig14\556_90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6395" r="17945" b="4833"/>
          <a:stretch/>
        </p:blipFill>
        <p:spPr bwMode="auto">
          <a:xfrm>
            <a:off x="1012084" y="3847376"/>
            <a:ext cx="3876838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5"/>
          <p:cNvSpPr/>
          <p:nvPr/>
        </p:nvSpPr>
        <p:spPr>
          <a:xfrm>
            <a:off x="5286194" y="1552361"/>
            <a:ext cx="2922968" cy="218723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705097"/>
              <a:gd name="connsiteY0" fmla="*/ 0 h 1253698"/>
              <a:gd name="connsiteX1" fmla="*/ 222250 w 1705097"/>
              <a:gd name="connsiteY1" fmla="*/ 209550 h 1253698"/>
              <a:gd name="connsiteX2" fmla="*/ 469900 w 1705097"/>
              <a:gd name="connsiteY2" fmla="*/ 431800 h 1253698"/>
              <a:gd name="connsiteX3" fmla="*/ 717550 w 1705097"/>
              <a:gd name="connsiteY3" fmla="*/ 647700 h 1253698"/>
              <a:gd name="connsiteX4" fmla="*/ 996950 w 1705097"/>
              <a:gd name="connsiteY4" fmla="*/ 869950 h 1253698"/>
              <a:gd name="connsiteX5" fmla="*/ 1308100 w 1705097"/>
              <a:gd name="connsiteY5" fmla="*/ 1079500 h 1253698"/>
              <a:gd name="connsiteX6" fmla="*/ 1543050 w 1705097"/>
              <a:gd name="connsiteY6" fmla="*/ 1193800 h 1253698"/>
              <a:gd name="connsiteX7" fmla="*/ 1705002 w 1705097"/>
              <a:gd name="connsiteY7" fmla="*/ 1253695 h 125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5097" h="1253698">
                <a:moveTo>
                  <a:pt x="0" y="0"/>
                </a:moveTo>
                <a:cubicBezTo>
                  <a:pt x="64558" y="65617"/>
                  <a:pt x="139700" y="135467"/>
                  <a:pt x="222250" y="209550"/>
                </a:cubicBezTo>
                <a:lnTo>
                  <a:pt x="469900" y="431800"/>
                </a:lnTo>
                <a:cubicBezTo>
                  <a:pt x="552450" y="504825"/>
                  <a:pt x="629708" y="574675"/>
                  <a:pt x="717550" y="647700"/>
                </a:cubicBezTo>
                <a:cubicBezTo>
                  <a:pt x="805392" y="720725"/>
                  <a:pt x="898525" y="797983"/>
                  <a:pt x="996950" y="869950"/>
                </a:cubicBezTo>
                <a:cubicBezTo>
                  <a:pt x="1095375" y="941917"/>
                  <a:pt x="1217083" y="1022350"/>
                  <a:pt x="1308100" y="1079500"/>
                </a:cubicBezTo>
                <a:cubicBezTo>
                  <a:pt x="1399117" y="1136650"/>
                  <a:pt x="1494367" y="1176867"/>
                  <a:pt x="1543050" y="1193800"/>
                </a:cubicBezTo>
                <a:cubicBezTo>
                  <a:pt x="1588558" y="1216749"/>
                  <a:pt x="1708971" y="1254113"/>
                  <a:pt x="1705002" y="125369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569498" y="2527610"/>
            <a:ext cx="918286" cy="11850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600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1944" y="750725"/>
                  <a:pt x="882650" y="831850"/>
                </a:cubicBezTo>
                <a:cubicBezTo>
                  <a:pt x="973356" y="912975"/>
                  <a:pt x="1089400" y="1020606"/>
                  <a:pt x="1179233" y="1102697"/>
                </a:cubicBezTo>
                <a:cubicBezTo>
                  <a:pt x="1269067" y="1184788"/>
                  <a:pt x="1330634" y="1267245"/>
                  <a:pt x="1421651" y="1324395"/>
                </a:cubicBezTo>
                <a:cubicBezTo>
                  <a:pt x="1512667" y="1417992"/>
                  <a:pt x="1607917" y="1494656"/>
                  <a:pt x="1656600" y="151158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9498" y="1203791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89522" y="116791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91794" y="1333958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18009" y="1004716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20281" y="1293596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69498" y="1333958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91794" y="464898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94066" y="493786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31657" y="4513348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433929" y="4843172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70777" y="4746788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73049" y="5076612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575662" y="2920317"/>
            <a:ext cx="656835" cy="79239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600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1944" y="750725"/>
                  <a:pt x="882650" y="831850"/>
                </a:cubicBezTo>
                <a:cubicBezTo>
                  <a:pt x="973356" y="912975"/>
                  <a:pt x="1089400" y="1020606"/>
                  <a:pt x="1179233" y="1102697"/>
                </a:cubicBezTo>
                <a:cubicBezTo>
                  <a:pt x="1269067" y="1184788"/>
                  <a:pt x="1330634" y="1267245"/>
                  <a:pt x="1421651" y="1324395"/>
                </a:cubicBezTo>
                <a:cubicBezTo>
                  <a:pt x="1512667" y="1417992"/>
                  <a:pt x="1607917" y="1494656"/>
                  <a:pt x="1656600" y="15115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4978734" y="2135643"/>
            <a:ext cx="936000" cy="684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705097"/>
              <a:gd name="connsiteY0" fmla="*/ 0 h 1253698"/>
              <a:gd name="connsiteX1" fmla="*/ 222250 w 1705097"/>
              <a:gd name="connsiteY1" fmla="*/ 209550 h 1253698"/>
              <a:gd name="connsiteX2" fmla="*/ 469900 w 1705097"/>
              <a:gd name="connsiteY2" fmla="*/ 431800 h 1253698"/>
              <a:gd name="connsiteX3" fmla="*/ 717550 w 1705097"/>
              <a:gd name="connsiteY3" fmla="*/ 647700 h 1253698"/>
              <a:gd name="connsiteX4" fmla="*/ 996950 w 1705097"/>
              <a:gd name="connsiteY4" fmla="*/ 869950 h 1253698"/>
              <a:gd name="connsiteX5" fmla="*/ 1308100 w 1705097"/>
              <a:gd name="connsiteY5" fmla="*/ 1079500 h 1253698"/>
              <a:gd name="connsiteX6" fmla="*/ 1543050 w 1705097"/>
              <a:gd name="connsiteY6" fmla="*/ 1193800 h 1253698"/>
              <a:gd name="connsiteX7" fmla="*/ 1705002 w 1705097"/>
              <a:gd name="connsiteY7" fmla="*/ 1253695 h 1253698"/>
              <a:gd name="connsiteX0" fmla="*/ 0 w 1543050"/>
              <a:gd name="connsiteY0" fmla="*/ 0 h 1193800"/>
              <a:gd name="connsiteX1" fmla="*/ 222250 w 1543050"/>
              <a:gd name="connsiteY1" fmla="*/ 209550 h 1193800"/>
              <a:gd name="connsiteX2" fmla="*/ 469900 w 1543050"/>
              <a:gd name="connsiteY2" fmla="*/ 431800 h 1193800"/>
              <a:gd name="connsiteX3" fmla="*/ 717550 w 1543050"/>
              <a:gd name="connsiteY3" fmla="*/ 647700 h 1193800"/>
              <a:gd name="connsiteX4" fmla="*/ 996950 w 1543050"/>
              <a:gd name="connsiteY4" fmla="*/ 869950 h 1193800"/>
              <a:gd name="connsiteX5" fmla="*/ 1308100 w 1543050"/>
              <a:gd name="connsiteY5" fmla="*/ 1079500 h 1193800"/>
              <a:gd name="connsiteX6" fmla="*/ 1543050 w 1543050"/>
              <a:gd name="connsiteY6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050" h="1193800">
                <a:moveTo>
                  <a:pt x="0" y="0"/>
                </a:moveTo>
                <a:cubicBezTo>
                  <a:pt x="64558" y="65617"/>
                  <a:pt x="139700" y="135467"/>
                  <a:pt x="222250" y="209550"/>
                </a:cubicBezTo>
                <a:lnTo>
                  <a:pt x="469900" y="431800"/>
                </a:lnTo>
                <a:cubicBezTo>
                  <a:pt x="552450" y="504825"/>
                  <a:pt x="629708" y="574675"/>
                  <a:pt x="717550" y="647700"/>
                </a:cubicBezTo>
                <a:cubicBezTo>
                  <a:pt x="805392" y="720725"/>
                  <a:pt x="898525" y="797983"/>
                  <a:pt x="996950" y="869950"/>
                </a:cubicBezTo>
                <a:cubicBezTo>
                  <a:pt x="1095375" y="941917"/>
                  <a:pt x="1217083" y="1022350"/>
                  <a:pt x="1308100" y="1079500"/>
                </a:cubicBezTo>
                <a:cubicBezTo>
                  <a:pt x="1399117" y="1136650"/>
                  <a:pt x="1494367" y="1176867"/>
                  <a:pt x="1543050" y="11938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V="1">
            <a:off x="4994066" y="4112413"/>
            <a:ext cx="3071079" cy="132609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525123 w 1790699"/>
              <a:gd name="connsiteY6" fmla="*/ 1125322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44781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3198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36675"/>
              <a:gd name="connsiteY0" fmla="*/ 0 h 1350382"/>
              <a:gd name="connsiteX1" fmla="*/ 224725 w 1736675"/>
              <a:gd name="connsiteY1" fmla="*/ 82796 h 1350382"/>
              <a:gd name="connsiteX2" fmla="*/ 470081 w 1736675"/>
              <a:gd name="connsiteY2" fmla="*/ 192448 h 1350382"/>
              <a:gd name="connsiteX3" fmla="*/ 802456 w 1736675"/>
              <a:gd name="connsiteY3" fmla="*/ 401511 h 1350382"/>
              <a:gd name="connsiteX4" fmla="*/ 1050105 w 1736675"/>
              <a:gd name="connsiteY4" fmla="*/ 629082 h 1350382"/>
              <a:gd name="connsiteX5" fmla="*/ 1337207 w 1736675"/>
              <a:gd name="connsiteY5" fmla="*/ 931987 h 1350382"/>
              <a:gd name="connsiteX6" fmla="*/ 1525123 w 1736675"/>
              <a:gd name="connsiteY6" fmla="*/ 1125322 h 1350382"/>
              <a:gd name="connsiteX7" fmla="*/ 1736675 w 1736675"/>
              <a:gd name="connsiteY7" fmla="*/ 1350382 h 135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6675" h="1350382">
                <a:moveTo>
                  <a:pt x="0" y="0"/>
                </a:moveTo>
                <a:cubicBezTo>
                  <a:pt x="55033" y="61383"/>
                  <a:pt x="146378" y="50721"/>
                  <a:pt x="224725" y="82796"/>
                </a:cubicBezTo>
                <a:cubicBezTo>
                  <a:pt x="303072" y="114871"/>
                  <a:pt x="387531" y="118365"/>
                  <a:pt x="470081" y="192448"/>
                </a:cubicBezTo>
                <a:lnTo>
                  <a:pt x="802456" y="401511"/>
                </a:lnTo>
                <a:cubicBezTo>
                  <a:pt x="885006" y="474536"/>
                  <a:pt x="960980" y="540669"/>
                  <a:pt x="1050105" y="629082"/>
                </a:cubicBezTo>
                <a:cubicBezTo>
                  <a:pt x="1139230" y="717495"/>
                  <a:pt x="1258037" y="849280"/>
                  <a:pt x="1337207" y="931987"/>
                </a:cubicBezTo>
                <a:cubicBezTo>
                  <a:pt x="1416377" y="1014694"/>
                  <a:pt x="1458545" y="1055589"/>
                  <a:pt x="1525123" y="1125322"/>
                </a:cubicBezTo>
                <a:cubicBezTo>
                  <a:pt x="1591701" y="1195055"/>
                  <a:pt x="1681370" y="1303495"/>
                  <a:pt x="1736675" y="1350382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 flipV="1">
            <a:off x="1580656" y="4248843"/>
            <a:ext cx="3172121" cy="169712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525123 w 1790699"/>
              <a:gd name="connsiteY6" fmla="*/ 1125322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44781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3198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36675"/>
              <a:gd name="connsiteY0" fmla="*/ 0 h 1350382"/>
              <a:gd name="connsiteX1" fmla="*/ 224725 w 1736675"/>
              <a:gd name="connsiteY1" fmla="*/ 82796 h 1350382"/>
              <a:gd name="connsiteX2" fmla="*/ 470081 w 1736675"/>
              <a:gd name="connsiteY2" fmla="*/ 192448 h 1350382"/>
              <a:gd name="connsiteX3" fmla="*/ 802456 w 1736675"/>
              <a:gd name="connsiteY3" fmla="*/ 401511 h 1350382"/>
              <a:gd name="connsiteX4" fmla="*/ 1050105 w 1736675"/>
              <a:gd name="connsiteY4" fmla="*/ 629082 h 1350382"/>
              <a:gd name="connsiteX5" fmla="*/ 1337207 w 1736675"/>
              <a:gd name="connsiteY5" fmla="*/ 931987 h 1350382"/>
              <a:gd name="connsiteX6" fmla="*/ 1525123 w 1736675"/>
              <a:gd name="connsiteY6" fmla="*/ 1125322 h 1350382"/>
              <a:gd name="connsiteX7" fmla="*/ 1736675 w 1736675"/>
              <a:gd name="connsiteY7" fmla="*/ 1350382 h 1350382"/>
              <a:gd name="connsiteX0" fmla="*/ 0 w 1721859"/>
              <a:gd name="connsiteY0" fmla="*/ 0 h 1317539"/>
              <a:gd name="connsiteX1" fmla="*/ 209909 w 1721859"/>
              <a:gd name="connsiteY1" fmla="*/ 49953 h 1317539"/>
              <a:gd name="connsiteX2" fmla="*/ 455265 w 1721859"/>
              <a:gd name="connsiteY2" fmla="*/ 159605 h 1317539"/>
              <a:gd name="connsiteX3" fmla="*/ 787640 w 1721859"/>
              <a:gd name="connsiteY3" fmla="*/ 368668 h 1317539"/>
              <a:gd name="connsiteX4" fmla="*/ 1035289 w 1721859"/>
              <a:gd name="connsiteY4" fmla="*/ 596239 h 1317539"/>
              <a:gd name="connsiteX5" fmla="*/ 1322391 w 1721859"/>
              <a:gd name="connsiteY5" fmla="*/ 899144 h 1317539"/>
              <a:gd name="connsiteX6" fmla="*/ 1510307 w 1721859"/>
              <a:gd name="connsiteY6" fmla="*/ 1092479 h 1317539"/>
              <a:gd name="connsiteX7" fmla="*/ 1721859 w 1721859"/>
              <a:gd name="connsiteY7" fmla="*/ 1317539 h 1317539"/>
              <a:gd name="connsiteX0" fmla="*/ 0 w 1721859"/>
              <a:gd name="connsiteY0" fmla="*/ 0 h 1361328"/>
              <a:gd name="connsiteX1" fmla="*/ 209909 w 1721859"/>
              <a:gd name="connsiteY1" fmla="*/ 93742 h 1361328"/>
              <a:gd name="connsiteX2" fmla="*/ 455265 w 1721859"/>
              <a:gd name="connsiteY2" fmla="*/ 203394 h 1361328"/>
              <a:gd name="connsiteX3" fmla="*/ 787640 w 1721859"/>
              <a:gd name="connsiteY3" fmla="*/ 412457 h 1361328"/>
              <a:gd name="connsiteX4" fmla="*/ 1035289 w 1721859"/>
              <a:gd name="connsiteY4" fmla="*/ 640028 h 1361328"/>
              <a:gd name="connsiteX5" fmla="*/ 1322391 w 1721859"/>
              <a:gd name="connsiteY5" fmla="*/ 942933 h 1361328"/>
              <a:gd name="connsiteX6" fmla="*/ 1510307 w 1721859"/>
              <a:gd name="connsiteY6" fmla="*/ 1136268 h 1361328"/>
              <a:gd name="connsiteX7" fmla="*/ 1721859 w 1721859"/>
              <a:gd name="connsiteY7" fmla="*/ 1361328 h 1361328"/>
              <a:gd name="connsiteX0" fmla="*/ 0 w 1721859"/>
              <a:gd name="connsiteY0" fmla="*/ 0 h 1361328"/>
              <a:gd name="connsiteX1" fmla="*/ 209909 w 1721859"/>
              <a:gd name="connsiteY1" fmla="*/ 93742 h 1361328"/>
              <a:gd name="connsiteX2" fmla="*/ 455265 w 1721859"/>
              <a:gd name="connsiteY2" fmla="*/ 203394 h 1361328"/>
              <a:gd name="connsiteX3" fmla="*/ 787640 w 1721859"/>
              <a:gd name="connsiteY3" fmla="*/ 412457 h 1361328"/>
              <a:gd name="connsiteX4" fmla="*/ 1035289 w 1721859"/>
              <a:gd name="connsiteY4" fmla="*/ 640028 h 1361328"/>
              <a:gd name="connsiteX5" fmla="*/ 1322391 w 1721859"/>
              <a:gd name="connsiteY5" fmla="*/ 942933 h 1361328"/>
              <a:gd name="connsiteX6" fmla="*/ 1510307 w 1721859"/>
              <a:gd name="connsiteY6" fmla="*/ 1136268 h 1361328"/>
              <a:gd name="connsiteX7" fmla="*/ 1721859 w 1721859"/>
              <a:gd name="connsiteY7" fmla="*/ 1361328 h 1361328"/>
              <a:gd name="connsiteX0" fmla="*/ 0 w 1721859"/>
              <a:gd name="connsiteY0" fmla="*/ 0 h 1361328"/>
              <a:gd name="connsiteX1" fmla="*/ 232134 w 1721859"/>
              <a:gd name="connsiteY1" fmla="*/ 71847 h 1361328"/>
              <a:gd name="connsiteX2" fmla="*/ 455265 w 1721859"/>
              <a:gd name="connsiteY2" fmla="*/ 203394 h 1361328"/>
              <a:gd name="connsiteX3" fmla="*/ 787640 w 1721859"/>
              <a:gd name="connsiteY3" fmla="*/ 412457 h 1361328"/>
              <a:gd name="connsiteX4" fmla="*/ 1035289 w 1721859"/>
              <a:gd name="connsiteY4" fmla="*/ 640028 h 1361328"/>
              <a:gd name="connsiteX5" fmla="*/ 1322391 w 1721859"/>
              <a:gd name="connsiteY5" fmla="*/ 942933 h 1361328"/>
              <a:gd name="connsiteX6" fmla="*/ 1510307 w 1721859"/>
              <a:gd name="connsiteY6" fmla="*/ 1136268 h 1361328"/>
              <a:gd name="connsiteX7" fmla="*/ 1721859 w 1721859"/>
              <a:gd name="connsiteY7" fmla="*/ 1361328 h 1361328"/>
              <a:gd name="connsiteX0" fmla="*/ 0 w 1721859"/>
              <a:gd name="connsiteY0" fmla="*/ 0 h 1361328"/>
              <a:gd name="connsiteX1" fmla="*/ 232134 w 1721859"/>
              <a:gd name="connsiteY1" fmla="*/ 71847 h 1361328"/>
              <a:gd name="connsiteX2" fmla="*/ 551571 w 1721859"/>
              <a:gd name="connsiteY2" fmla="*/ 258131 h 1361328"/>
              <a:gd name="connsiteX3" fmla="*/ 787640 w 1721859"/>
              <a:gd name="connsiteY3" fmla="*/ 412457 h 1361328"/>
              <a:gd name="connsiteX4" fmla="*/ 1035289 w 1721859"/>
              <a:gd name="connsiteY4" fmla="*/ 640028 h 1361328"/>
              <a:gd name="connsiteX5" fmla="*/ 1322391 w 1721859"/>
              <a:gd name="connsiteY5" fmla="*/ 942933 h 1361328"/>
              <a:gd name="connsiteX6" fmla="*/ 1510307 w 1721859"/>
              <a:gd name="connsiteY6" fmla="*/ 1136268 h 1361328"/>
              <a:gd name="connsiteX7" fmla="*/ 1721859 w 1721859"/>
              <a:gd name="connsiteY7" fmla="*/ 1361328 h 1361328"/>
              <a:gd name="connsiteX0" fmla="*/ 0 w 1721859"/>
              <a:gd name="connsiteY0" fmla="*/ 0 h 1361328"/>
              <a:gd name="connsiteX1" fmla="*/ 232134 w 1721859"/>
              <a:gd name="connsiteY1" fmla="*/ 71847 h 1361328"/>
              <a:gd name="connsiteX2" fmla="*/ 551571 w 1721859"/>
              <a:gd name="connsiteY2" fmla="*/ 258131 h 1361328"/>
              <a:gd name="connsiteX3" fmla="*/ 787640 w 1721859"/>
              <a:gd name="connsiteY3" fmla="*/ 412457 h 1361328"/>
              <a:gd name="connsiteX4" fmla="*/ 1035289 w 1721859"/>
              <a:gd name="connsiteY4" fmla="*/ 640028 h 1361328"/>
              <a:gd name="connsiteX5" fmla="*/ 1322391 w 1721859"/>
              <a:gd name="connsiteY5" fmla="*/ 942933 h 1361328"/>
              <a:gd name="connsiteX6" fmla="*/ 1510307 w 1721859"/>
              <a:gd name="connsiteY6" fmla="*/ 1136268 h 1361328"/>
              <a:gd name="connsiteX7" fmla="*/ 1721859 w 1721859"/>
              <a:gd name="connsiteY7" fmla="*/ 1361328 h 13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1859" h="1361328">
                <a:moveTo>
                  <a:pt x="0" y="0"/>
                </a:moveTo>
                <a:cubicBezTo>
                  <a:pt x="99481" y="28541"/>
                  <a:pt x="140206" y="28825"/>
                  <a:pt x="232134" y="71847"/>
                </a:cubicBezTo>
                <a:cubicBezTo>
                  <a:pt x="324062" y="114869"/>
                  <a:pt x="469021" y="184048"/>
                  <a:pt x="551571" y="258131"/>
                </a:cubicBezTo>
                <a:cubicBezTo>
                  <a:pt x="652486" y="309573"/>
                  <a:pt x="708950" y="361015"/>
                  <a:pt x="787640" y="412457"/>
                </a:cubicBezTo>
                <a:cubicBezTo>
                  <a:pt x="870190" y="485482"/>
                  <a:pt x="946164" y="551615"/>
                  <a:pt x="1035289" y="640028"/>
                </a:cubicBezTo>
                <a:cubicBezTo>
                  <a:pt x="1124414" y="728441"/>
                  <a:pt x="1243221" y="860226"/>
                  <a:pt x="1322391" y="942933"/>
                </a:cubicBezTo>
                <a:cubicBezTo>
                  <a:pt x="1401561" y="1025640"/>
                  <a:pt x="1443729" y="1066535"/>
                  <a:pt x="1510307" y="1136268"/>
                </a:cubicBezTo>
                <a:cubicBezTo>
                  <a:pt x="1576885" y="1206001"/>
                  <a:pt x="1666554" y="1314441"/>
                  <a:pt x="1721859" y="136132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512595" y="450259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3230" y="450259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37" name="TextBox 36"/>
          <p:cNvSpPr txBox="1"/>
          <p:nvPr/>
        </p:nvSpPr>
        <p:spPr>
          <a:xfrm>
            <a:off x="8359380" y="442635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1515053" y="3971998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4940081" y="3950104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(e)</a:t>
            </a:r>
            <a:endParaRPr lang="en-GB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8385383" y="3963752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(f)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780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2014-05-30T18:01:33Z</dcterms:created>
  <dcterms:modified xsi:type="dcterms:W3CDTF">2014-06-04T18:29:54Z</dcterms:modified>
</cp:coreProperties>
</file>