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1880850" cy="7380288"/>
  <p:notesSz cx="6858000" cy="9144000"/>
  <p:defaultTextStyle>
    <a:defPPr>
      <a:defRPr lang="en-US"/>
    </a:defPPr>
    <a:lvl1pPr marL="0" algn="l" defTabSz="9772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8610" algn="l" defTabSz="9772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7219" algn="l" defTabSz="9772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5829" algn="l" defTabSz="9772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54439" algn="l" defTabSz="9772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43048" algn="l" defTabSz="9772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31658" algn="l" defTabSz="9772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20267" algn="l" defTabSz="9772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08877" algn="l" defTabSz="9772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FF9B"/>
    <a:srgbClr val="99FF66"/>
    <a:srgbClr val="CC00CC"/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344" y="-510"/>
      </p:cViewPr>
      <p:guideLst>
        <p:guide orient="horz" pos="232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066" y="2292675"/>
            <a:ext cx="10098722" cy="15819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133" y="4182169"/>
            <a:ext cx="8316597" cy="18860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7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4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43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31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2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8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A500-FEA0-4616-8B98-CEFC2CF4ADEA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7D8B-8594-4863-90E6-B0A45BFDB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57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A500-FEA0-4616-8B98-CEFC2CF4ADEA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7D8B-8594-4863-90E6-B0A45BFDB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51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3623" y="295559"/>
            <a:ext cx="2673191" cy="6297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48" y="295559"/>
            <a:ext cx="7821559" cy="6297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A500-FEA0-4616-8B98-CEFC2CF4ADEA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7D8B-8594-4863-90E6-B0A45BFDB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8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A500-FEA0-4616-8B98-CEFC2CF4ADEA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7D8B-8594-4863-90E6-B0A45BFDB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44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07" y="4742520"/>
            <a:ext cx="10098722" cy="1465806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507" y="3128089"/>
            <a:ext cx="10098722" cy="161443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861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7721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65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544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430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316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202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088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A500-FEA0-4616-8B98-CEFC2CF4ADEA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7D8B-8594-4863-90E6-B0A45BFDB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24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46" y="1722069"/>
            <a:ext cx="5247375" cy="4870649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9438" y="1722069"/>
            <a:ext cx="5247375" cy="4870649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A500-FEA0-4616-8B98-CEFC2CF4ADEA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7D8B-8594-4863-90E6-B0A45BFDB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35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43" y="1652023"/>
            <a:ext cx="5249438" cy="688486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8610" indent="0">
              <a:buNone/>
              <a:defRPr sz="2100" b="1"/>
            </a:lvl2pPr>
            <a:lvl3pPr marL="977219" indent="0">
              <a:buNone/>
              <a:defRPr sz="1900" b="1"/>
            </a:lvl3pPr>
            <a:lvl4pPr marL="1465829" indent="0">
              <a:buNone/>
              <a:defRPr sz="1700" b="1"/>
            </a:lvl4pPr>
            <a:lvl5pPr marL="1954439" indent="0">
              <a:buNone/>
              <a:defRPr sz="1700" b="1"/>
            </a:lvl5pPr>
            <a:lvl6pPr marL="2443048" indent="0">
              <a:buNone/>
              <a:defRPr sz="1700" b="1"/>
            </a:lvl6pPr>
            <a:lvl7pPr marL="2931658" indent="0">
              <a:buNone/>
              <a:defRPr sz="1700" b="1"/>
            </a:lvl7pPr>
            <a:lvl8pPr marL="3420267" indent="0">
              <a:buNone/>
              <a:defRPr sz="1700" b="1"/>
            </a:lvl8pPr>
            <a:lvl9pPr marL="3908877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43" y="2340513"/>
            <a:ext cx="5249438" cy="4252208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5314" y="1652023"/>
            <a:ext cx="5251499" cy="688486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8610" indent="0">
              <a:buNone/>
              <a:defRPr sz="2100" b="1"/>
            </a:lvl2pPr>
            <a:lvl3pPr marL="977219" indent="0">
              <a:buNone/>
              <a:defRPr sz="1900" b="1"/>
            </a:lvl3pPr>
            <a:lvl4pPr marL="1465829" indent="0">
              <a:buNone/>
              <a:defRPr sz="1700" b="1"/>
            </a:lvl4pPr>
            <a:lvl5pPr marL="1954439" indent="0">
              <a:buNone/>
              <a:defRPr sz="1700" b="1"/>
            </a:lvl5pPr>
            <a:lvl6pPr marL="2443048" indent="0">
              <a:buNone/>
              <a:defRPr sz="1700" b="1"/>
            </a:lvl6pPr>
            <a:lvl7pPr marL="2931658" indent="0">
              <a:buNone/>
              <a:defRPr sz="1700" b="1"/>
            </a:lvl7pPr>
            <a:lvl8pPr marL="3420267" indent="0">
              <a:buNone/>
              <a:defRPr sz="1700" b="1"/>
            </a:lvl8pPr>
            <a:lvl9pPr marL="3908877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5314" y="2340513"/>
            <a:ext cx="5251499" cy="4252208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A500-FEA0-4616-8B98-CEFC2CF4ADEA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7D8B-8594-4863-90E6-B0A45BFDB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60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A500-FEA0-4616-8B98-CEFC2CF4ADEA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7D8B-8594-4863-90E6-B0A45BFDB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22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A500-FEA0-4616-8B98-CEFC2CF4ADEA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7D8B-8594-4863-90E6-B0A45BFDB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22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48" y="293844"/>
            <a:ext cx="3908719" cy="125054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084" y="293852"/>
            <a:ext cx="6641725" cy="6298872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048" y="1544395"/>
            <a:ext cx="3908719" cy="5048322"/>
          </a:xfrm>
        </p:spPr>
        <p:txBody>
          <a:bodyPr/>
          <a:lstStyle>
            <a:lvl1pPr marL="0" indent="0">
              <a:buNone/>
              <a:defRPr sz="1500"/>
            </a:lvl1pPr>
            <a:lvl2pPr marL="488610" indent="0">
              <a:buNone/>
              <a:defRPr sz="1300"/>
            </a:lvl2pPr>
            <a:lvl3pPr marL="977219" indent="0">
              <a:buNone/>
              <a:defRPr sz="1100"/>
            </a:lvl3pPr>
            <a:lvl4pPr marL="1465829" indent="0">
              <a:buNone/>
              <a:defRPr sz="1000"/>
            </a:lvl4pPr>
            <a:lvl5pPr marL="1954439" indent="0">
              <a:buNone/>
              <a:defRPr sz="1000"/>
            </a:lvl5pPr>
            <a:lvl6pPr marL="2443048" indent="0">
              <a:buNone/>
              <a:defRPr sz="1000"/>
            </a:lvl6pPr>
            <a:lvl7pPr marL="2931658" indent="0">
              <a:buNone/>
              <a:defRPr sz="1000"/>
            </a:lvl7pPr>
            <a:lvl8pPr marL="3420267" indent="0">
              <a:buNone/>
              <a:defRPr sz="1000"/>
            </a:lvl8pPr>
            <a:lvl9pPr marL="390887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A500-FEA0-4616-8B98-CEFC2CF4ADEA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7D8B-8594-4863-90E6-B0A45BFDB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03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732" y="5166208"/>
            <a:ext cx="7128510" cy="60989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8732" y="659443"/>
            <a:ext cx="7128510" cy="4428173"/>
          </a:xfrm>
        </p:spPr>
        <p:txBody>
          <a:bodyPr/>
          <a:lstStyle>
            <a:lvl1pPr marL="0" indent="0">
              <a:buNone/>
              <a:defRPr sz="3400"/>
            </a:lvl1pPr>
            <a:lvl2pPr marL="488610" indent="0">
              <a:buNone/>
              <a:defRPr sz="3000"/>
            </a:lvl2pPr>
            <a:lvl3pPr marL="977219" indent="0">
              <a:buNone/>
              <a:defRPr sz="2600"/>
            </a:lvl3pPr>
            <a:lvl4pPr marL="1465829" indent="0">
              <a:buNone/>
              <a:defRPr sz="2100"/>
            </a:lvl4pPr>
            <a:lvl5pPr marL="1954439" indent="0">
              <a:buNone/>
              <a:defRPr sz="2100"/>
            </a:lvl5pPr>
            <a:lvl6pPr marL="2443048" indent="0">
              <a:buNone/>
              <a:defRPr sz="2100"/>
            </a:lvl6pPr>
            <a:lvl7pPr marL="2931658" indent="0">
              <a:buNone/>
              <a:defRPr sz="2100"/>
            </a:lvl7pPr>
            <a:lvl8pPr marL="3420267" indent="0">
              <a:buNone/>
              <a:defRPr sz="2100"/>
            </a:lvl8pPr>
            <a:lvl9pPr marL="3908877" indent="0">
              <a:buNone/>
              <a:defRPr sz="2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8732" y="5776102"/>
            <a:ext cx="7128510" cy="866158"/>
          </a:xfrm>
        </p:spPr>
        <p:txBody>
          <a:bodyPr/>
          <a:lstStyle>
            <a:lvl1pPr marL="0" indent="0">
              <a:buNone/>
              <a:defRPr sz="1500"/>
            </a:lvl1pPr>
            <a:lvl2pPr marL="488610" indent="0">
              <a:buNone/>
              <a:defRPr sz="1300"/>
            </a:lvl2pPr>
            <a:lvl3pPr marL="977219" indent="0">
              <a:buNone/>
              <a:defRPr sz="1100"/>
            </a:lvl3pPr>
            <a:lvl4pPr marL="1465829" indent="0">
              <a:buNone/>
              <a:defRPr sz="1000"/>
            </a:lvl4pPr>
            <a:lvl5pPr marL="1954439" indent="0">
              <a:buNone/>
              <a:defRPr sz="1000"/>
            </a:lvl5pPr>
            <a:lvl6pPr marL="2443048" indent="0">
              <a:buNone/>
              <a:defRPr sz="1000"/>
            </a:lvl6pPr>
            <a:lvl7pPr marL="2931658" indent="0">
              <a:buNone/>
              <a:defRPr sz="1000"/>
            </a:lvl7pPr>
            <a:lvl8pPr marL="3420267" indent="0">
              <a:buNone/>
              <a:defRPr sz="1000"/>
            </a:lvl8pPr>
            <a:lvl9pPr marL="390887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A500-FEA0-4616-8B98-CEFC2CF4ADEA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7D8B-8594-4863-90E6-B0A45BFDB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63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48" y="295554"/>
            <a:ext cx="10692767" cy="1230048"/>
          </a:xfrm>
          <a:prstGeom prst="rect">
            <a:avLst/>
          </a:prstGeom>
        </p:spPr>
        <p:txBody>
          <a:bodyPr vert="horz" lIns="97722" tIns="48861" rIns="97722" bIns="4886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48" y="1722069"/>
            <a:ext cx="10692767" cy="4870649"/>
          </a:xfrm>
          <a:prstGeom prst="rect">
            <a:avLst/>
          </a:prstGeom>
        </p:spPr>
        <p:txBody>
          <a:bodyPr vert="horz" lIns="97722" tIns="48861" rIns="97722" bIns="4886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48" y="6840439"/>
            <a:ext cx="2772199" cy="392933"/>
          </a:xfrm>
          <a:prstGeom prst="rect">
            <a:avLst/>
          </a:prstGeom>
        </p:spPr>
        <p:txBody>
          <a:bodyPr vert="horz" lIns="97722" tIns="48861" rIns="97722" bIns="4886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0A500-FEA0-4616-8B98-CEFC2CF4ADEA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9297" y="6840439"/>
            <a:ext cx="3762269" cy="392933"/>
          </a:xfrm>
          <a:prstGeom prst="rect">
            <a:avLst/>
          </a:prstGeom>
        </p:spPr>
        <p:txBody>
          <a:bodyPr vert="horz" lIns="97722" tIns="48861" rIns="97722" bIns="4886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4616" y="6840439"/>
            <a:ext cx="2772199" cy="392933"/>
          </a:xfrm>
          <a:prstGeom prst="rect">
            <a:avLst/>
          </a:prstGeom>
        </p:spPr>
        <p:txBody>
          <a:bodyPr vert="horz" lIns="97722" tIns="48861" rIns="97722" bIns="4886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A7D8B-8594-4863-90E6-B0A45BFDB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15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77219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6457" indent="-366457" algn="l" defTabSz="97721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3991" indent="-305381" algn="l" defTabSz="977219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524" indent="-244305" algn="l" defTabSz="9772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0134" indent="-244305" algn="l" defTabSz="977219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8743" indent="-244305" algn="l" defTabSz="977219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7353" indent="-244305" algn="l" defTabSz="9772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5963" indent="-244305" algn="l" defTabSz="9772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64572" indent="-244305" algn="l" defTabSz="9772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53182" indent="-244305" algn="l" defTabSz="9772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8610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7219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5829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4439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3048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31658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267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8877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7" descr="C:\Users\Wendy\Documents\wwn20\Thesis\Chapter7\Figures\Fig15\TM_fla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2" t="16977" r="17870" b="7003"/>
          <a:stretch/>
        </p:blipFill>
        <p:spPr bwMode="auto">
          <a:xfrm>
            <a:off x="7153076" y="377169"/>
            <a:ext cx="3780415" cy="370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4" descr="C:\Users\Wendy\Documents\wwn20\Thesis\Chapter7\Figures\Fig15\TE_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0" t="16977" r="17870" b="7003"/>
          <a:stretch/>
        </p:blipFill>
        <p:spPr bwMode="auto">
          <a:xfrm>
            <a:off x="3745425" y="377169"/>
            <a:ext cx="3796498" cy="370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" descr="C:\Users\Wendy\Documents\wwn20\Thesis\Chapter7\Figures\Fig15\TM_0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t="16652" r="17870" b="7005"/>
          <a:stretch/>
        </p:blipFill>
        <p:spPr bwMode="auto">
          <a:xfrm>
            <a:off x="332374" y="361347"/>
            <a:ext cx="3813779" cy="372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8" descr="C:\Users\Wendy\Documents\wwn20\Thesis\Chapter7\Figures\Fig15\TE_0_theta2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849" y="4284512"/>
            <a:ext cx="32956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9" descr="C:\Users\Wendy\Documents\wwn20\Thesis\Chapter7\Figures\Fig15\TM_0_theta2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1" y="4284513"/>
            <a:ext cx="33147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10" descr="C:\Users\Wendy\Documents\wwn20\Thesis\Chapter7\Figures\Fig15\TM_flat_theta2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091" y="4284513"/>
            <a:ext cx="32956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" name="TextBox 231"/>
          <p:cNvSpPr txBox="1"/>
          <p:nvPr/>
        </p:nvSpPr>
        <p:spPr>
          <a:xfrm rot="16200000">
            <a:off x="-944340" y="1850080"/>
            <a:ext cx="2236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5244286" y="3990366"/>
            <a:ext cx="129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4" name="Picture 11" descr="C:\Users\Wendy\Documents\wwn20\Thesis\Chapter7\Figures\Fig15\Scal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t="19885" r="70668" b="31235"/>
          <a:stretch/>
        </p:blipFill>
        <p:spPr bwMode="auto">
          <a:xfrm>
            <a:off x="10929837" y="1502935"/>
            <a:ext cx="900113" cy="166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5" name="Group 234"/>
          <p:cNvGrpSpPr/>
          <p:nvPr/>
        </p:nvGrpSpPr>
        <p:grpSpPr>
          <a:xfrm>
            <a:off x="5420781" y="48187"/>
            <a:ext cx="941083" cy="411867"/>
            <a:chOff x="6139094" y="2699430"/>
            <a:chExt cx="941083" cy="411867"/>
          </a:xfrm>
        </p:grpSpPr>
        <p:sp>
          <p:nvSpPr>
            <p:cNvPr id="236" name="Cube 235"/>
            <p:cNvSpPr/>
            <p:nvPr/>
          </p:nvSpPr>
          <p:spPr>
            <a:xfrm>
              <a:off x="6139094" y="2796261"/>
              <a:ext cx="938193" cy="315036"/>
            </a:xfrm>
            <a:prstGeom prst="cube">
              <a:avLst>
                <a:gd name="adj" fmla="val 6926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" name="Cube 236"/>
            <p:cNvSpPr/>
            <p:nvPr/>
          </p:nvSpPr>
          <p:spPr>
            <a:xfrm>
              <a:off x="6213956" y="2776866"/>
              <a:ext cx="223200" cy="237600"/>
            </a:xfrm>
            <a:prstGeom prst="cube">
              <a:avLst>
                <a:gd name="adj" fmla="val 8769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238" name="Cube 237"/>
            <p:cNvSpPr/>
            <p:nvPr/>
          </p:nvSpPr>
          <p:spPr>
            <a:xfrm>
              <a:off x="6332618" y="2776866"/>
              <a:ext cx="223200" cy="237600"/>
            </a:xfrm>
            <a:prstGeom prst="cube">
              <a:avLst>
                <a:gd name="adj" fmla="val 8769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239" name="Cube 238"/>
            <p:cNvSpPr/>
            <p:nvPr/>
          </p:nvSpPr>
          <p:spPr>
            <a:xfrm>
              <a:off x="6459978" y="2776866"/>
              <a:ext cx="223200" cy="237600"/>
            </a:xfrm>
            <a:prstGeom prst="cube">
              <a:avLst>
                <a:gd name="adj" fmla="val 8769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240" name="Cube 239"/>
            <p:cNvSpPr/>
            <p:nvPr/>
          </p:nvSpPr>
          <p:spPr>
            <a:xfrm>
              <a:off x="6593087" y="2776866"/>
              <a:ext cx="223200" cy="237600"/>
            </a:xfrm>
            <a:prstGeom prst="cube">
              <a:avLst>
                <a:gd name="adj" fmla="val 8769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241" name="Cube 240"/>
            <p:cNvSpPr/>
            <p:nvPr/>
          </p:nvSpPr>
          <p:spPr>
            <a:xfrm>
              <a:off x="6726253" y="2776866"/>
              <a:ext cx="223200" cy="237600"/>
            </a:xfrm>
            <a:prstGeom prst="cube">
              <a:avLst>
                <a:gd name="adj" fmla="val 8769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242" name="Cube 241"/>
            <p:cNvSpPr/>
            <p:nvPr/>
          </p:nvSpPr>
          <p:spPr>
            <a:xfrm>
              <a:off x="6141984" y="2699430"/>
              <a:ext cx="938193" cy="315036"/>
            </a:xfrm>
            <a:prstGeom prst="cube">
              <a:avLst>
                <a:gd name="adj" fmla="val 69269"/>
              </a:avLst>
            </a:prstGeom>
            <a:solidFill>
              <a:srgbClr val="7BB7E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 rot="18900000">
              <a:off x="6495793" y="2815240"/>
              <a:ext cx="270000" cy="0"/>
            </a:xfrm>
            <a:prstGeom prst="straightConnector1">
              <a:avLst/>
            </a:prstGeom>
            <a:ln w="22225">
              <a:solidFill>
                <a:schemeClr val="accent2">
                  <a:lumMod val="75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>
            <a:off x="8780301" y="53523"/>
            <a:ext cx="941083" cy="411867"/>
            <a:chOff x="6352138" y="98041"/>
            <a:chExt cx="941083" cy="411867"/>
          </a:xfrm>
        </p:grpSpPr>
        <p:grpSp>
          <p:nvGrpSpPr>
            <p:cNvPr id="245" name="Group 244"/>
            <p:cNvGrpSpPr/>
            <p:nvPr/>
          </p:nvGrpSpPr>
          <p:grpSpPr>
            <a:xfrm>
              <a:off x="6352138" y="98041"/>
              <a:ext cx="941083" cy="411867"/>
              <a:chOff x="6139094" y="2699430"/>
              <a:chExt cx="941083" cy="411867"/>
            </a:xfrm>
          </p:grpSpPr>
          <p:sp>
            <p:nvSpPr>
              <p:cNvPr id="247" name="Cube 246"/>
              <p:cNvSpPr/>
              <p:nvPr/>
            </p:nvSpPr>
            <p:spPr>
              <a:xfrm>
                <a:off x="6139094" y="2796261"/>
                <a:ext cx="938193" cy="315036"/>
              </a:xfrm>
              <a:prstGeom prst="cube">
                <a:avLst>
                  <a:gd name="adj" fmla="val 6926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8" name="Cube 247"/>
              <p:cNvSpPr/>
              <p:nvPr/>
            </p:nvSpPr>
            <p:spPr>
              <a:xfrm>
                <a:off x="6141984" y="2699430"/>
                <a:ext cx="938193" cy="315036"/>
              </a:xfrm>
              <a:prstGeom prst="cube">
                <a:avLst>
                  <a:gd name="adj" fmla="val 69269"/>
                </a:avLst>
              </a:prstGeom>
              <a:solidFill>
                <a:srgbClr val="7BB7ED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6" name="Straight Arrow Connector 245"/>
            <p:cNvCxnSpPr/>
            <p:nvPr/>
          </p:nvCxnSpPr>
          <p:spPr>
            <a:xfrm>
              <a:off x="6671131" y="218033"/>
              <a:ext cx="270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>
            <a:off x="2028361" y="57539"/>
            <a:ext cx="941083" cy="411867"/>
            <a:chOff x="5995318" y="2808362"/>
            <a:chExt cx="941083" cy="411867"/>
          </a:xfrm>
        </p:grpSpPr>
        <p:grpSp>
          <p:nvGrpSpPr>
            <p:cNvPr id="250" name="Group 249"/>
            <p:cNvGrpSpPr/>
            <p:nvPr/>
          </p:nvGrpSpPr>
          <p:grpSpPr>
            <a:xfrm>
              <a:off x="5995318" y="2808362"/>
              <a:ext cx="941083" cy="411867"/>
              <a:chOff x="6139094" y="2699430"/>
              <a:chExt cx="941083" cy="411867"/>
            </a:xfrm>
          </p:grpSpPr>
          <p:sp>
            <p:nvSpPr>
              <p:cNvPr id="252" name="Cube 251"/>
              <p:cNvSpPr/>
              <p:nvPr/>
            </p:nvSpPr>
            <p:spPr>
              <a:xfrm>
                <a:off x="6139094" y="2796261"/>
                <a:ext cx="938193" cy="315036"/>
              </a:xfrm>
              <a:prstGeom prst="cube">
                <a:avLst>
                  <a:gd name="adj" fmla="val 6926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3" name="Cube 252"/>
              <p:cNvSpPr/>
              <p:nvPr/>
            </p:nvSpPr>
            <p:spPr>
              <a:xfrm>
                <a:off x="6213956" y="2776866"/>
                <a:ext cx="223200" cy="237600"/>
              </a:xfrm>
              <a:prstGeom prst="cube">
                <a:avLst>
                  <a:gd name="adj" fmla="val 8769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254" name="Cube 253"/>
              <p:cNvSpPr/>
              <p:nvPr/>
            </p:nvSpPr>
            <p:spPr>
              <a:xfrm>
                <a:off x="6332618" y="2776866"/>
                <a:ext cx="223200" cy="237600"/>
              </a:xfrm>
              <a:prstGeom prst="cube">
                <a:avLst>
                  <a:gd name="adj" fmla="val 8769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255" name="Cube 254"/>
              <p:cNvSpPr/>
              <p:nvPr/>
            </p:nvSpPr>
            <p:spPr>
              <a:xfrm>
                <a:off x="6459978" y="2776866"/>
                <a:ext cx="223200" cy="237600"/>
              </a:xfrm>
              <a:prstGeom prst="cube">
                <a:avLst>
                  <a:gd name="adj" fmla="val 8769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256" name="Cube 255"/>
              <p:cNvSpPr/>
              <p:nvPr/>
            </p:nvSpPr>
            <p:spPr>
              <a:xfrm>
                <a:off x="6593087" y="2776866"/>
                <a:ext cx="223200" cy="237600"/>
              </a:xfrm>
              <a:prstGeom prst="cube">
                <a:avLst>
                  <a:gd name="adj" fmla="val 8769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257" name="Cube 256"/>
              <p:cNvSpPr/>
              <p:nvPr/>
            </p:nvSpPr>
            <p:spPr>
              <a:xfrm>
                <a:off x="6726253" y="2776866"/>
                <a:ext cx="223200" cy="237600"/>
              </a:xfrm>
              <a:prstGeom prst="cube">
                <a:avLst>
                  <a:gd name="adj" fmla="val 8769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258" name="Cube 257"/>
              <p:cNvSpPr/>
              <p:nvPr/>
            </p:nvSpPr>
            <p:spPr>
              <a:xfrm>
                <a:off x="6141984" y="2699430"/>
                <a:ext cx="938193" cy="315036"/>
              </a:xfrm>
              <a:prstGeom prst="cube">
                <a:avLst>
                  <a:gd name="adj" fmla="val 69269"/>
                </a:avLst>
              </a:prstGeom>
              <a:solidFill>
                <a:srgbClr val="7BB7ED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51" name="Straight Arrow Connector 250"/>
            <p:cNvCxnSpPr/>
            <p:nvPr/>
          </p:nvCxnSpPr>
          <p:spPr>
            <a:xfrm>
              <a:off x="6329414" y="2934327"/>
              <a:ext cx="270000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/>
        </p:nvCxnSpPr>
        <p:spPr>
          <a:xfrm>
            <a:off x="1395711" y="543837"/>
            <a:ext cx="0" cy="3204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4788297" y="543837"/>
            <a:ext cx="0" cy="3204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8191516" y="543837"/>
            <a:ext cx="0" cy="3204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65543" y="1201763"/>
            <a:ext cx="25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58448" y="1354163"/>
            <a:ext cx="25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241709" y="1173693"/>
            <a:ext cx="252000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647351" y="1251950"/>
            <a:ext cx="25200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1594386" y="6509916"/>
            <a:ext cx="25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1810584" y="6502821"/>
            <a:ext cx="25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5043603" y="6498918"/>
            <a:ext cx="252000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8497771" y="6072625"/>
            <a:ext cx="25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463553" y="478960"/>
            <a:ext cx="6911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/>
              <a:t>(a)</a:t>
            </a:r>
            <a:endParaRPr lang="en-GB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845615" y="478960"/>
            <a:ext cx="6911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/>
              <a:t>(b)</a:t>
            </a:r>
            <a:endParaRPr lang="en-GB" sz="3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0295866" y="478960"/>
            <a:ext cx="6911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/>
              <a:t>(c)</a:t>
            </a:r>
            <a:endParaRPr lang="en-GB" sz="3000" b="1" dirty="0"/>
          </a:p>
        </p:txBody>
      </p:sp>
    </p:spTree>
    <p:extLst>
      <p:ext uri="{BB962C8B-B14F-4D97-AF65-F5344CB8AC3E}">
        <p14:creationId xmlns:p14="http://schemas.microsoft.com/office/powerpoint/2010/main" val="8281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17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13</cp:revision>
  <dcterms:created xsi:type="dcterms:W3CDTF">2014-06-03T13:30:53Z</dcterms:created>
  <dcterms:modified xsi:type="dcterms:W3CDTF">2014-06-05T13:29:30Z</dcterms:modified>
</cp:coreProperties>
</file>