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80513" cy="5221288"/>
  <p:notesSz cx="6858000" cy="9144000"/>
  <p:defaultTextStyle>
    <a:defPPr>
      <a:defRPr lang="en-US"/>
    </a:defPPr>
    <a:lvl1pPr marL="0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4195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8390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2585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56781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20976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85171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49366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13561" algn="l" defTabSz="9283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02" y="-84"/>
      </p:cViewPr>
      <p:guideLst>
        <p:guide orient="horz" pos="1645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621985"/>
            <a:ext cx="7803436" cy="1119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2958730"/>
            <a:ext cx="6426359" cy="13343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5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9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9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5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2" y="164375"/>
            <a:ext cx="2065615" cy="35086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164375"/>
            <a:ext cx="6043838" cy="35086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3355161"/>
            <a:ext cx="7803436" cy="103700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2213007"/>
            <a:ext cx="7803436" cy="11421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83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25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67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209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851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49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13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4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5" y="959654"/>
            <a:ext cx="4054727" cy="2713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959654"/>
            <a:ext cx="4054727" cy="2713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6" y="209094"/>
            <a:ext cx="8262462" cy="8702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68747"/>
            <a:ext cx="4056321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95" indent="0">
              <a:buNone/>
              <a:defRPr sz="2000" b="1"/>
            </a:lvl2pPr>
            <a:lvl3pPr marL="928390" indent="0">
              <a:buNone/>
              <a:defRPr sz="1800" b="1"/>
            </a:lvl3pPr>
            <a:lvl4pPr marL="1392585" indent="0">
              <a:buNone/>
              <a:defRPr sz="1600" b="1"/>
            </a:lvl4pPr>
            <a:lvl5pPr marL="1856781" indent="0">
              <a:buNone/>
              <a:defRPr sz="1600" b="1"/>
            </a:lvl5pPr>
            <a:lvl6pPr marL="2320976" indent="0">
              <a:buNone/>
              <a:defRPr sz="1600" b="1"/>
            </a:lvl6pPr>
            <a:lvl7pPr marL="2785171" indent="0">
              <a:buNone/>
              <a:defRPr sz="1600" b="1"/>
            </a:lvl7pPr>
            <a:lvl8pPr marL="3249366" indent="0">
              <a:buNone/>
              <a:defRPr sz="1600" b="1"/>
            </a:lvl8pPr>
            <a:lvl9pPr marL="37135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655826"/>
            <a:ext cx="4056321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7" y="1168747"/>
            <a:ext cx="4057914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95" indent="0">
              <a:buNone/>
              <a:defRPr sz="2000" b="1"/>
            </a:lvl2pPr>
            <a:lvl3pPr marL="928390" indent="0">
              <a:buNone/>
              <a:defRPr sz="1800" b="1"/>
            </a:lvl3pPr>
            <a:lvl4pPr marL="1392585" indent="0">
              <a:buNone/>
              <a:defRPr sz="1600" b="1"/>
            </a:lvl4pPr>
            <a:lvl5pPr marL="1856781" indent="0">
              <a:buNone/>
              <a:defRPr sz="1600" b="1"/>
            </a:lvl5pPr>
            <a:lvl6pPr marL="2320976" indent="0">
              <a:buNone/>
              <a:defRPr sz="1600" b="1"/>
            </a:lvl6pPr>
            <a:lvl7pPr marL="2785171" indent="0">
              <a:buNone/>
              <a:defRPr sz="1600" b="1"/>
            </a:lvl7pPr>
            <a:lvl8pPr marL="3249366" indent="0">
              <a:buNone/>
              <a:defRPr sz="1600" b="1"/>
            </a:lvl8pPr>
            <a:lvl9pPr marL="37135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7" y="1655826"/>
            <a:ext cx="4057914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6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5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9" y="207887"/>
            <a:ext cx="3020326" cy="8847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207886"/>
            <a:ext cx="5132162" cy="44562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9" y="1092605"/>
            <a:ext cx="3020326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64195" indent="0">
              <a:buNone/>
              <a:defRPr sz="1200"/>
            </a:lvl2pPr>
            <a:lvl3pPr marL="928390" indent="0">
              <a:buNone/>
              <a:defRPr sz="1000"/>
            </a:lvl3pPr>
            <a:lvl4pPr marL="1392585" indent="0">
              <a:buNone/>
              <a:defRPr sz="900"/>
            </a:lvl4pPr>
            <a:lvl5pPr marL="1856781" indent="0">
              <a:buNone/>
              <a:defRPr sz="900"/>
            </a:lvl5pPr>
            <a:lvl6pPr marL="2320976" indent="0">
              <a:buNone/>
              <a:defRPr sz="900"/>
            </a:lvl6pPr>
            <a:lvl7pPr marL="2785171" indent="0">
              <a:buNone/>
              <a:defRPr sz="900"/>
            </a:lvl7pPr>
            <a:lvl8pPr marL="3249366" indent="0">
              <a:buNone/>
              <a:defRPr sz="900"/>
            </a:lvl8pPr>
            <a:lvl9pPr marL="37135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6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654901"/>
            <a:ext cx="5508308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66531"/>
            <a:ext cx="5508308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64195" indent="0">
              <a:buNone/>
              <a:defRPr sz="2800"/>
            </a:lvl2pPr>
            <a:lvl3pPr marL="928390" indent="0">
              <a:buNone/>
              <a:defRPr sz="2400"/>
            </a:lvl3pPr>
            <a:lvl4pPr marL="1392585" indent="0">
              <a:buNone/>
              <a:defRPr sz="2000"/>
            </a:lvl4pPr>
            <a:lvl5pPr marL="1856781" indent="0">
              <a:buNone/>
              <a:defRPr sz="2000"/>
            </a:lvl5pPr>
            <a:lvl6pPr marL="2320976" indent="0">
              <a:buNone/>
              <a:defRPr sz="2000"/>
            </a:lvl6pPr>
            <a:lvl7pPr marL="2785171" indent="0">
              <a:buNone/>
              <a:defRPr sz="2000"/>
            </a:lvl7pPr>
            <a:lvl8pPr marL="3249366" indent="0">
              <a:buNone/>
              <a:defRPr sz="2000"/>
            </a:lvl8pPr>
            <a:lvl9pPr marL="371356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4086385"/>
            <a:ext cx="5508308" cy="612776"/>
          </a:xfrm>
        </p:spPr>
        <p:txBody>
          <a:bodyPr/>
          <a:lstStyle>
            <a:lvl1pPr marL="0" indent="0">
              <a:buNone/>
              <a:defRPr sz="1400"/>
            </a:lvl1pPr>
            <a:lvl2pPr marL="464195" indent="0">
              <a:buNone/>
              <a:defRPr sz="1200"/>
            </a:lvl2pPr>
            <a:lvl3pPr marL="928390" indent="0">
              <a:buNone/>
              <a:defRPr sz="1000"/>
            </a:lvl3pPr>
            <a:lvl4pPr marL="1392585" indent="0">
              <a:buNone/>
              <a:defRPr sz="900"/>
            </a:lvl4pPr>
            <a:lvl5pPr marL="1856781" indent="0">
              <a:buNone/>
              <a:defRPr sz="900"/>
            </a:lvl5pPr>
            <a:lvl6pPr marL="2320976" indent="0">
              <a:buNone/>
              <a:defRPr sz="900"/>
            </a:lvl6pPr>
            <a:lvl7pPr marL="2785171" indent="0">
              <a:buNone/>
              <a:defRPr sz="900"/>
            </a:lvl7pPr>
            <a:lvl8pPr marL="3249366" indent="0">
              <a:buNone/>
              <a:defRPr sz="900"/>
            </a:lvl8pPr>
            <a:lvl9pPr marL="37135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209094"/>
            <a:ext cx="8262462" cy="870216"/>
          </a:xfrm>
          <a:prstGeom prst="rect">
            <a:avLst/>
          </a:prstGeom>
        </p:spPr>
        <p:txBody>
          <a:bodyPr vert="horz" lIns="92839" tIns="46420" rIns="92839" bIns="464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18302"/>
            <a:ext cx="8262462" cy="3445809"/>
          </a:xfrm>
          <a:prstGeom prst="rect">
            <a:avLst/>
          </a:prstGeom>
        </p:spPr>
        <p:txBody>
          <a:bodyPr vert="horz" lIns="92839" tIns="46420" rIns="92839" bIns="464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39361"/>
            <a:ext cx="2142120" cy="277985"/>
          </a:xfrm>
          <a:prstGeom prst="rect">
            <a:avLst/>
          </a:prstGeom>
        </p:spPr>
        <p:txBody>
          <a:bodyPr vert="horz" lIns="92839" tIns="46420" rIns="92839" bIns="464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A886-0D01-42F9-A2EF-E7B89A67DC82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4839361"/>
            <a:ext cx="2907162" cy="277985"/>
          </a:xfrm>
          <a:prstGeom prst="rect">
            <a:avLst/>
          </a:prstGeom>
        </p:spPr>
        <p:txBody>
          <a:bodyPr vert="horz" lIns="92839" tIns="46420" rIns="92839" bIns="464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39361"/>
            <a:ext cx="2142120" cy="277985"/>
          </a:xfrm>
          <a:prstGeom prst="rect">
            <a:avLst/>
          </a:prstGeom>
        </p:spPr>
        <p:txBody>
          <a:bodyPr vert="horz" lIns="92839" tIns="46420" rIns="92839" bIns="464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2162-715A-4795-A0BE-49AE64982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839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146" indent="-348146" algn="l" defTabSz="92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4317" indent="-290122" algn="l" defTabSz="92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0488" indent="-232098" algn="l" defTabSz="92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4683" indent="-232098" algn="l" defTabSz="92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8878" indent="-232098" algn="l" defTabSz="92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3073" indent="-232098" algn="l" defTabSz="92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269" indent="-232098" algn="l" defTabSz="92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1464" indent="-232098" algn="l" defTabSz="92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45659" indent="-232098" algn="l" defTabSz="92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195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8390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2585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6781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0976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5171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9366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3561" algn="l" defTabSz="928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430"/>
          <p:cNvGrpSpPr/>
          <p:nvPr/>
        </p:nvGrpSpPr>
        <p:grpSpPr>
          <a:xfrm>
            <a:off x="4240179" y="546740"/>
            <a:ext cx="4996165" cy="4642843"/>
            <a:chOff x="4240179" y="4358381"/>
            <a:chExt cx="4996165" cy="4642843"/>
          </a:xfrm>
        </p:grpSpPr>
        <p:sp>
          <p:nvSpPr>
            <p:cNvPr id="432" name="Rectangle 431"/>
            <p:cNvSpPr/>
            <p:nvPr/>
          </p:nvSpPr>
          <p:spPr>
            <a:xfrm>
              <a:off x="4299531" y="5178301"/>
              <a:ext cx="4694400" cy="178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4299531" y="6885076"/>
              <a:ext cx="4694507" cy="16462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434" name="TextBox 433"/>
            <p:cNvSpPr txBox="1"/>
            <p:nvPr/>
          </p:nvSpPr>
          <p:spPr>
            <a:xfrm rot="16200000">
              <a:off x="4218184" y="7462013"/>
              <a:ext cx="505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Ag</a:t>
              </a:r>
              <a:endParaRPr lang="en-GB" sz="2400" dirty="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299531" y="5493954"/>
              <a:ext cx="4694400" cy="189191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299531" y="5959848"/>
              <a:ext cx="4694400" cy="1908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299531" y="6444115"/>
              <a:ext cx="4694400" cy="1908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4644008" y="5320313"/>
              <a:ext cx="906450" cy="477054"/>
              <a:chOff x="2957415" y="2175237"/>
              <a:chExt cx="906450" cy="477054"/>
            </a:xfrm>
          </p:grpSpPr>
          <p:sp>
            <p:nvSpPr>
              <p:cNvPr id="505" name="Oval 504"/>
              <p:cNvSpPr>
                <a:spLocks/>
              </p:cNvSpPr>
              <p:nvPr/>
            </p:nvSpPr>
            <p:spPr>
              <a:xfrm>
                <a:off x="3146854" y="2333945"/>
                <a:ext cx="482432" cy="2160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6" name="Oval 505"/>
              <p:cNvSpPr>
                <a:spLocks noChangeAspect="1"/>
              </p:cNvSpPr>
              <p:nvPr/>
            </p:nvSpPr>
            <p:spPr>
              <a:xfrm>
                <a:off x="2996825" y="2327474"/>
                <a:ext cx="229729" cy="22973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7" name="Oval 506"/>
              <p:cNvSpPr>
                <a:spLocks noChangeAspect="1"/>
              </p:cNvSpPr>
              <p:nvPr/>
            </p:nvSpPr>
            <p:spPr>
              <a:xfrm>
                <a:off x="3564487" y="2327474"/>
                <a:ext cx="229729" cy="229731"/>
              </a:xfrm>
              <a:prstGeom prst="ellipse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8" name="TextBox 507"/>
              <p:cNvSpPr txBox="1"/>
              <p:nvPr/>
            </p:nvSpPr>
            <p:spPr>
              <a:xfrm>
                <a:off x="2957415" y="2230676"/>
                <a:ext cx="26913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509" name="TextBox 508"/>
              <p:cNvSpPr txBox="1"/>
              <p:nvPr/>
            </p:nvSpPr>
            <p:spPr>
              <a:xfrm>
                <a:off x="3532937" y="2175237"/>
                <a:ext cx="3309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b="1" dirty="0" smtClean="0">
                    <a:solidFill>
                      <a:schemeClr val="bg1"/>
                    </a:solidFill>
                  </a:rPr>
                  <a:t>-</a:t>
                </a:r>
                <a:endParaRPr lang="en-GB" sz="25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4654088" y="5794911"/>
              <a:ext cx="906450" cy="477054"/>
              <a:chOff x="2957415" y="2175237"/>
              <a:chExt cx="906450" cy="477054"/>
            </a:xfrm>
          </p:grpSpPr>
          <p:sp>
            <p:nvSpPr>
              <p:cNvPr id="500" name="Oval 499"/>
              <p:cNvSpPr>
                <a:spLocks/>
              </p:cNvSpPr>
              <p:nvPr/>
            </p:nvSpPr>
            <p:spPr>
              <a:xfrm>
                <a:off x="3146854" y="2331323"/>
                <a:ext cx="482432" cy="2160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1" name="Oval 500"/>
              <p:cNvSpPr>
                <a:spLocks noChangeAspect="1"/>
              </p:cNvSpPr>
              <p:nvPr/>
            </p:nvSpPr>
            <p:spPr>
              <a:xfrm>
                <a:off x="2996825" y="2327474"/>
                <a:ext cx="229729" cy="22973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2" name="Oval 501"/>
              <p:cNvSpPr>
                <a:spLocks noChangeAspect="1"/>
              </p:cNvSpPr>
              <p:nvPr/>
            </p:nvSpPr>
            <p:spPr>
              <a:xfrm>
                <a:off x="3564487" y="2327474"/>
                <a:ext cx="229729" cy="229731"/>
              </a:xfrm>
              <a:prstGeom prst="ellipse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3" name="TextBox 502"/>
              <p:cNvSpPr txBox="1"/>
              <p:nvPr/>
            </p:nvSpPr>
            <p:spPr>
              <a:xfrm>
                <a:off x="2957415" y="2230676"/>
                <a:ext cx="26913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504" name="TextBox 503"/>
              <p:cNvSpPr txBox="1"/>
              <p:nvPr/>
            </p:nvSpPr>
            <p:spPr>
              <a:xfrm>
                <a:off x="3532937" y="2175237"/>
                <a:ext cx="3309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b="1" dirty="0" smtClean="0">
                    <a:solidFill>
                      <a:schemeClr val="bg1"/>
                    </a:solidFill>
                  </a:rPr>
                  <a:t>-</a:t>
                </a:r>
                <a:endParaRPr lang="en-GB" sz="25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4650913" y="6269867"/>
              <a:ext cx="906450" cy="477054"/>
              <a:chOff x="2957415" y="2175237"/>
              <a:chExt cx="906450" cy="477054"/>
            </a:xfrm>
          </p:grpSpPr>
          <p:sp>
            <p:nvSpPr>
              <p:cNvPr id="495" name="Oval 494"/>
              <p:cNvSpPr>
                <a:spLocks/>
              </p:cNvSpPr>
              <p:nvPr/>
            </p:nvSpPr>
            <p:spPr>
              <a:xfrm>
                <a:off x="3146854" y="2338638"/>
                <a:ext cx="482432" cy="2160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6" name="Oval 495"/>
              <p:cNvSpPr>
                <a:spLocks noChangeAspect="1"/>
              </p:cNvSpPr>
              <p:nvPr/>
            </p:nvSpPr>
            <p:spPr>
              <a:xfrm>
                <a:off x="2996825" y="2327474"/>
                <a:ext cx="229729" cy="22973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7" name="Oval 496"/>
              <p:cNvSpPr>
                <a:spLocks noChangeAspect="1"/>
              </p:cNvSpPr>
              <p:nvPr/>
            </p:nvSpPr>
            <p:spPr>
              <a:xfrm>
                <a:off x="3564487" y="2327474"/>
                <a:ext cx="229729" cy="229731"/>
              </a:xfrm>
              <a:prstGeom prst="ellipse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2957415" y="2230676"/>
                <a:ext cx="26913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499" name="TextBox 498"/>
              <p:cNvSpPr txBox="1"/>
              <p:nvPr/>
            </p:nvSpPr>
            <p:spPr>
              <a:xfrm>
                <a:off x="3532937" y="2175237"/>
                <a:ext cx="3309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b="1" dirty="0" smtClean="0">
                    <a:solidFill>
                      <a:schemeClr val="bg1"/>
                    </a:solidFill>
                  </a:rPr>
                  <a:t>-</a:t>
                </a:r>
                <a:endParaRPr lang="en-GB" sz="25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1" name="Oval 440"/>
            <p:cNvSpPr>
              <a:spLocks/>
            </p:cNvSpPr>
            <p:nvPr/>
          </p:nvSpPr>
          <p:spPr>
            <a:xfrm flipH="1">
              <a:off x="4860494" y="7130532"/>
              <a:ext cx="482432" cy="2160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2" name="Oval 441"/>
            <p:cNvSpPr>
              <a:spLocks noChangeAspect="1"/>
            </p:cNvSpPr>
            <p:nvPr/>
          </p:nvSpPr>
          <p:spPr>
            <a:xfrm flipH="1">
              <a:off x="5263226" y="7119368"/>
              <a:ext cx="229729" cy="229731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3" name="Oval 442"/>
            <p:cNvSpPr>
              <a:spLocks noChangeAspect="1"/>
            </p:cNvSpPr>
            <p:nvPr/>
          </p:nvSpPr>
          <p:spPr>
            <a:xfrm flipH="1">
              <a:off x="4695564" y="7119368"/>
              <a:ext cx="229729" cy="229731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4" name="TextBox 443"/>
            <p:cNvSpPr txBox="1"/>
            <p:nvPr/>
          </p:nvSpPr>
          <p:spPr>
            <a:xfrm flipH="1">
              <a:off x="5226962" y="7022570"/>
              <a:ext cx="26913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445" name="TextBox 444"/>
            <p:cNvSpPr txBox="1"/>
            <p:nvPr/>
          </p:nvSpPr>
          <p:spPr>
            <a:xfrm flipH="1">
              <a:off x="4664104" y="6967131"/>
              <a:ext cx="3309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 smtClean="0">
                  <a:solidFill>
                    <a:schemeClr val="bg1"/>
                  </a:solidFill>
                </a:rPr>
                <a:t>-</a:t>
              </a:r>
              <a:endParaRPr lang="en-GB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446" name="Oval 445"/>
            <p:cNvSpPr>
              <a:spLocks/>
            </p:cNvSpPr>
            <p:nvPr/>
          </p:nvSpPr>
          <p:spPr>
            <a:xfrm flipH="1">
              <a:off x="4870574" y="7605130"/>
              <a:ext cx="482432" cy="2160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7" name="Oval 446"/>
            <p:cNvSpPr>
              <a:spLocks noChangeAspect="1"/>
            </p:cNvSpPr>
            <p:nvPr/>
          </p:nvSpPr>
          <p:spPr>
            <a:xfrm flipH="1">
              <a:off x="5273306" y="7593966"/>
              <a:ext cx="229729" cy="229731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8" name="Oval 447"/>
            <p:cNvSpPr>
              <a:spLocks noChangeAspect="1"/>
            </p:cNvSpPr>
            <p:nvPr/>
          </p:nvSpPr>
          <p:spPr>
            <a:xfrm flipH="1">
              <a:off x="4705644" y="7593966"/>
              <a:ext cx="229729" cy="229731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9" name="TextBox 448"/>
            <p:cNvSpPr txBox="1"/>
            <p:nvPr/>
          </p:nvSpPr>
          <p:spPr>
            <a:xfrm flipH="1">
              <a:off x="5236487" y="7497168"/>
              <a:ext cx="26913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450" name="TextBox 449"/>
            <p:cNvSpPr txBox="1"/>
            <p:nvPr/>
          </p:nvSpPr>
          <p:spPr>
            <a:xfrm flipH="1">
              <a:off x="4680534" y="7441729"/>
              <a:ext cx="3309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 smtClean="0">
                  <a:solidFill>
                    <a:schemeClr val="bg1"/>
                  </a:solidFill>
                </a:rPr>
                <a:t>-</a:t>
              </a:r>
              <a:endParaRPr lang="en-GB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451" name="Oval 450"/>
            <p:cNvSpPr>
              <a:spLocks/>
            </p:cNvSpPr>
            <p:nvPr/>
          </p:nvSpPr>
          <p:spPr>
            <a:xfrm flipH="1">
              <a:off x="4867399" y="8080086"/>
              <a:ext cx="482432" cy="216000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 flipH="1">
              <a:off x="5270131" y="8068922"/>
              <a:ext cx="229729" cy="229731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3" name="Oval 452"/>
            <p:cNvSpPr>
              <a:spLocks noChangeAspect="1"/>
            </p:cNvSpPr>
            <p:nvPr/>
          </p:nvSpPr>
          <p:spPr>
            <a:xfrm flipH="1">
              <a:off x="4702469" y="8068922"/>
              <a:ext cx="229729" cy="229731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4" name="TextBox 453"/>
            <p:cNvSpPr txBox="1"/>
            <p:nvPr/>
          </p:nvSpPr>
          <p:spPr>
            <a:xfrm flipH="1">
              <a:off x="5241556" y="7964146"/>
              <a:ext cx="26913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 flipH="1">
              <a:off x="4670920" y="7919141"/>
              <a:ext cx="3309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 smtClean="0">
                  <a:solidFill>
                    <a:schemeClr val="bg1"/>
                  </a:solidFill>
                </a:rPr>
                <a:t>-</a:t>
              </a:r>
              <a:endParaRPr lang="en-GB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>
            <a:xfrm rot="5400000">
              <a:off x="4933438" y="5733446"/>
              <a:ext cx="306000" cy="198000"/>
            </a:xfrm>
            <a:custGeom>
              <a:avLst/>
              <a:gdLst>
                <a:gd name="connsiteX0" fmla="*/ 0 w 3587261"/>
                <a:gd name="connsiteY0" fmla="*/ 719935 h 719935"/>
                <a:gd name="connsiteX1" fmla="*/ 711659 w 3587261"/>
                <a:gd name="connsiteY1" fmla="*/ 0 h 719935"/>
                <a:gd name="connsiteX2" fmla="*/ 1431594 w 3587261"/>
                <a:gd name="connsiteY2" fmla="*/ 715797 h 719935"/>
                <a:gd name="connsiteX3" fmla="*/ 2155666 w 3587261"/>
                <a:gd name="connsiteY3" fmla="*/ 0 h 719935"/>
                <a:gd name="connsiteX4" fmla="*/ 3099029 w 3587261"/>
                <a:gd name="connsiteY4" fmla="*/ 711660 h 719935"/>
                <a:gd name="connsiteX5" fmla="*/ 3587261 w 3587261"/>
                <a:gd name="connsiteY5" fmla="*/ 0 h 719935"/>
                <a:gd name="connsiteX0" fmla="*/ 0 w 3099026"/>
                <a:gd name="connsiteY0" fmla="*/ 719935 h 719935"/>
                <a:gd name="connsiteX1" fmla="*/ 711659 w 3099026"/>
                <a:gd name="connsiteY1" fmla="*/ 0 h 719935"/>
                <a:gd name="connsiteX2" fmla="*/ 1431594 w 3099026"/>
                <a:gd name="connsiteY2" fmla="*/ 715797 h 719935"/>
                <a:gd name="connsiteX3" fmla="*/ 2155666 w 3099026"/>
                <a:gd name="connsiteY3" fmla="*/ 0 h 719935"/>
                <a:gd name="connsiteX4" fmla="*/ 3099029 w 3099026"/>
                <a:gd name="connsiteY4" fmla="*/ 711660 h 719935"/>
                <a:gd name="connsiteX0" fmla="*/ 0 w 2871241"/>
                <a:gd name="connsiteY0" fmla="*/ 722109 h 722109"/>
                <a:gd name="connsiteX1" fmla="*/ 711659 w 2871241"/>
                <a:gd name="connsiteY1" fmla="*/ 2174 h 722109"/>
                <a:gd name="connsiteX2" fmla="*/ 1431594 w 2871241"/>
                <a:gd name="connsiteY2" fmla="*/ 717971 h 722109"/>
                <a:gd name="connsiteX3" fmla="*/ 2155666 w 2871241"/>
                <a:gd name="connsiteY3" fmla="*/ 2174 h 722109"/>
                <a:gd name="connsiteX4" fmla="*/ 2871241 w 2871241"/>
                <a:gd name="connsiteY4" fmla="*/ 479769 h 722109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43444"/>
                <a:gd name="connsiteY0" fmla="*/ 491306 h 721233"/>
                <a:gd name="connsiteX1" fmla="*/ 529425 w 2643444"/>
                <a:gd name="connsiteY1" fmla="*/ 5436 h 721233"/>
                <a:gd name="connsiteX2" fmla="*/ 1249360 w 2643444"/>
                <a:gd name="connsiteY2" fmla="*/ 721233 h 721233"/>
                <a:gd name="connsiteX3" fmla="*/ 1973432 w 2643444"/>
                <a:gd name="connsiteY3" fmla="*/ 5436 h 721233"/>
                <a:gd name="connsiteX4" fmla="*/ 2643444 w 2643444"/>
                <a:gd name="connsiteY4" fmla="*/ 439142 h 7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444" h="721233">
                  <a:moveTo>
                    <a:pt x="0" y="491306"/>
                  </a:moveTo>
                  <a:cubicBezTo>
                    <a:pt x="236530" y="131683"/>
                    <a:pt x="321198" y="-32885"/>
                    <a:pt x="529425" y="5436"/>
                  </a:cubicBezTo>
                  <a:cubicBezTo>
                    <a:pt x="737652" y="43757"/>
                    <a:pt x="1008692" y="721233"/>
                    <a:pt x="1249360" y="721233"/>
                  </a:cubicBezTo>
                  <a:cubicBezTo>
                    <a:pt x="1490028" y="721233"/>
                    <a:pt x="1741085" y="52451"/>
                    <a:pt x="1973432" y="5436"/>
                  </a:cubicBezTo>
                  <a:cubicBezTo>
                    <a:pt x="2205779" y="-41579"/>
                    <a:pt x="2404845" y="439142"/>
                    <a:pt x="2643444" y="43914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>
            <a:xfrm rot="5400000">
              <a:off x="4921663" y="6199659"/>
              <a:ext cx="306000" cy="198000"/>
            </a:xfrm>
            <a:custGeom>
              <a:avLst/>
              <a:gdLst>
                <a:gd name="connsiteX0" fmla="*/ 0 w 3587261"/>
                <a:gd name="connsiteY0" fmla="*/ 719935 h 719935"/>
                <a:gd name="connsiteX1" fmla="*/ 711659 w 3587261"/>
                <a:gd name="connsiteY1" fmla="*/ 0 h 719935"/>
                <a:gd name="connsiteX2" fmla="*/ 1431594 w 3587261"/>
                <a:gd name="connsiteY2" fmla="*/ 715797 h 719935"/>
                <a:gd name="connsiteX3" fmla="*/ 2155666 w 3587261"/>
                <a:gd name="connsiteY3" fmla="*/ 0 h 719935"/>
                <a:gd name="connsiteX4" fmla="*/ 3099029 w 3587261"/>
                <a:gd name="connsiteY4" fmla="*/ 711660 h 719935"/>
                <a:gd name="connsiteX5" fmla="*/ 3587261 w 3587261"/>
                <a:gd name="connsiteY5" fmla="*/ 0 h 719935"/>
                <a:gd name="connsiteX0" fmla="*/ 0 w 3099026"/>
                <a:gd name="connsiteY0" fmla="*/ 719935 h 719935"/>
                <a:gd name="connsiteX1" fmla="*/ 711659 w 3099026"/>
                <a:gd name="connsiteY1" fmla="*/ 0 h 719935"/>
                <a:gd name="connsiteX2" fmla="*/ 1431594 w 3099026"/>
                <a:gd name="connsiteY2" fmla="*/ 715797 h 719935"/>
                <a:gd name="connsiteX3" fmla="*/ 2155666 w 3099026"/>
                <a:gd name="connsiteY3" fmla="*/ 0 h 719935"/>
                <a:gd name="connsiteX4" fmla="*/ 3099029 w 3099026"/>
                <a:gd name="connsiteY4" fmla="*/ 711660 h 719935"/>
                <a:gd name="connsiteX0" fmla="*/ 0 w 2871241"/>
                <a:gd name="connsiteY0" fmla="*/ 722109 h 722109"/>
                <a:gd name="connsiteX1" fmla="*/ 711659 w 2871241"/>
                <a:gd name="connsiteY1" fmla="*/ 2174 h 722109"/>
                <a:gd name="connsiteX2" fmla="*/ 1431594 w 2871241"/>
                <a:gd name="connsiteY2" fmla="*/ 717971 h 722109"/>
                <a:gd name="connsiteX3" fmla="*/ 2155666 w 2871241"/>
                <a:gd name="connsiteY3" fmla="*/ 2174 h 722109"/>
                <a:gd name="connsiteX4" fmla="*/ 2871241 w 2871241"/>
                <a:gd name="connsiteY4" fmla="*/ 479769 h 722109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43444"/>
                <a:gd name="connsiteY0" fmla="*/ 491306 h 721233"/>
                <a:gd name="connsiteX1" fmla="*/ 529425 w 2643444"/>
                <a:gd name="connsiteY1" fmla="*/ 5436 h 721233"/>
                <a:gd name="connsiteX2" fmla="*/ 1249360 w 2643444"/>
                <a:gd name="connsiteY2" fmla="*/ 721233 h 721233"/>
                <a:gd name="connsiteX3" fmla="*/ 1973432 w 2643444"/>
                <a:gd name="connsiteY3" fmla="*/ 5436 h 721233"/>
                <a:gd name="connsiteX4" fmla="*/ 2643444 w 2643444"/>
                <a:gd name="connsiteY4" fmla="*/ 439142 h 7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444" h="721233">
                  <a:moveTo>
                    <a:pt x="0" y="491306"/>
                  </a:moveTo>
                  <a:cubicBezTo>
                    <a:pt x="236530" y="131683"/>
                    <a:pt x="321198" y="-32885"/>
                    <a:pt x="529425" y="5436"/>
                  </a:cubicBezTo>
                  <a:cubicBezTo>
                    <a:pt x="737652" y="43757"/>
                    <a:pt x="1008692" y="721233"/>
                    <a:pt x="1249360" y="721233"/>
                  </a:cubicBezTo>
                  <a:cubicBezTo>
                    <a:pt x="1490028" y="721233"/>
                    <a:pt x="1741085" y="52451"/>
                    <a:pt x="1973432" y="5436"/>
                  </a:cubicBezTo>
                  <a:cubicBezTo>
                    <a:pt x="2205779" y="-41579"/>
                    <a:pt x="2404845" y="439142"/>
                    <a:pt x="2643444" y="43914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>
            <a:xfrm rot="5400000">
              <a:off x="4927277" y="7379906"/>
              <a:ext cx="306000" cy="198000"/>
            </a:xfrm>
            <a:custGeom>
              <a:avLst/>
              <a:gdLst>
                <a:gd name="connsiteX0" fmla="*/ 0 w 3587261"/>
                <a:gd name="connsiteY0" fmla="*/ 719935 h 719935"/>
                <a:gd name="connsiteX1" fmla="*/ 711659 w 3587261"/>
                <a:gd name="connsiteY1" fmla="*/ 0 h 719935"/>
                <a:gd name="connsiteX2" fmla="*/ 1431594 w 3587261"/>
                <a:gd name="connsiteY2" fmla="*/ 715797 h 719935"/>
                <a:gd name="connsiteX3" fmla="*/ 2155666 w 3587261"/>
                <a:gd name="connsiteY3" fmla="*/ 0 h 719935"/>
                <a:gd name="connsiteX4" fmla="*/ 3099029 w 3587261"/>
                <a:gd name="connsiteY4" fmla="*/ 711660 h 719935"/>
                <a:gd name="connsiteX5" fmla="*/ 3587261 w 3587261"/>
                <a:gd name="connsiteY5" fmla="*/ 0 h 719935"/>
                <a:gd name="connsiteX0" fmla="*/ 0 w 3099026"/>
                <a:gd name="connsiteY0" fmla="*/ 719935 h 719935"/>
                <a:gd name="connsiteX1" fmla="*/ 711659 w 3099026"/>
                <a:gd name="connsiteY1" fmla="*/ 0 h 719935"/>
                <a:gd name="connsiteX2" fmla="*/ 1431594 w 3099026"/>
                <a:gd name="connsiteY2" fmla="*/ 715797 h 719935"/>
                <a:gd name="connsiteX3" fmla="*/ 2155666 w 3099026"/>
                <a:gd name="connsiteY3" fmla="*/ 0 h 719935"/>
                <a:gd name="connsiteX4" fmla="*/ 3099029 w 3099026"/>
                <a:gd name="connsiteY4" fmla="*/ 711660 h 719935"/>
                <a:gd name="connsiteX0" fmla="*/ 0 w 2871241"/>
                <a:gd name="connsiteY0" fmla="*/ 722109 h 722109"/>
                <a:gd name="connsiteX1" fmla="*/ 711659 w 2871241"/>
                <a:gd name="connsiteY1" fmla="*/ 2174 h 722109"/>
                <a:gd name="connsiteX2" fmla="*/ 1431594 w 2871241"/>
                <a:gd name="connsiteY2" fmla="*/ 717971 h 722109"/>
                <a:gd name="connsiteX3" fmla="*/ 2155666 w 2871241"/>
                <a:gd name="connsiteY3" fmla="*/ 2174 h 722109"/>
                <a:gd name="connsiteX4" fmla="*/ 2871241 w 2871241"/>
                <a:gd name="connsiteY4" fmla="*/ 479769 h 722109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43444"/>
                <a:gd name="connsiteY0" fmla="*/ 491306 h 721233"/>
                <a:gd name="connsiteX1" fmla="*/ 529425 w 2643444"/>
                <a:gd name="connsiteY1" fmla="*/ 5436 h 721233"/>
                <a:gd name="connsiteX2" fmla="*/ 1249360 w 2643444"/>
                <a:gd name="connsiteY2" fmla="*/ 721233 h 721233"/>
                <a:gd name="connsiteX3" fmla="*/ 1973432 w 2643444"/>
                <a:gd name="connsiteY3" fmla="*/ 5436 h 721233"/>
                <a:gd name="connsiteX4" fmla="*/ 2643444 w 2643444"/>
                <a:gd name="connsiteY4" fmla="*/ 439142 h 7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444" h="721233">
                  <a:moveTo>
                    <a:pt x="0" y="491306"/>
                  </a:moveTo>
                  <a:cubicBezTo>
                    <a:pt x="236530" y="131683"/>
                    <a:pt x="321198" y="-32885"/>
                    <a:pt x="529425" y="5436"/>
                  </a:cubicBezTo>
                  <a:cubicBezTo>
                    <a:pt x="737652" y="43757"/>
                    <a:pt x="1008692" y="721233"/>
                    <a:pt x="1249360" y="721233"/>
                  </a:cubicBezTo>
                  <a:cubicBezTo>
                    <a:pt x="1490028" y="721233"/>
                    <a:pt x="1741085" y="52451"/>
                    <a:pt x="1973432" y="5436"/>
                  </a:cubicBezTo>
                  <a:cubicBezTo>
                    <a:pt x="2205779" y="-41579"/>
                    <a:pt x="2404845" y="439142"/>
                    <a:pt x="2643444" y="439142"/>
                  </a:cubicBezTo>
                </a:path>
              </a:pathLst>
            </a:custGeom>
            <a:noFill/>
            <a:ln w="12700">
              <a:solidFill>
                <a:srgbClr val="B04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>
            <a:xfrm rot="5400000">
              <a:off x="4915502" y="7860616"/>
              <a:ext cx="306000" cy="198000"/>
            </a:xfrm>
            <a:custGeom>
              <a:avLst/>
              <a:gdLst>
                <a:gd name="connsiteX0" fmla="*/ 0 w 3587261"/>
                <a:gd name="connsiteY0" fmla="*/ 719935 h 719935"/>
                <a:gd name="connsiteX1" fmla="*/ 711659 w 3587261"/>
                <a:gd name="connsiteY1" fmla="*/ 0 h 719935"/>
                <a:gd name="connsiteX2" fmla="*/ 1431594 w 3587261"/>
                <a:gd name="connsiteY2" fmla="*/ 715797 h 719935"/>
                <a:gd name="connsiteX3" fmla="*/ 2155666 w 3587261"/>
                <a:gd name="connsiteY3" fmla="*/ 0 h 719935"/>
                <a:gd name="connsiteX4" fmla="*/ 3099029 w 3587261"/>
                <a:gd name="connsiteY4" fmla="*/ 711660 h 719935"/>
                <a:gd name="connsiteX5" fmla="*/ 3587261 w 3587261"/>
                <a:gd name="connsiteY5" fmla="*/ 0 h 719935"/>
                <a:gd name="connsiteX0" fmla="*/ 0 w 3099026"/>
                <a:gd name="connsiteY0" fmla="*/ 719935 h 719935"/>
                <a:gd name="connsiteX1" fmla="*/ 711659 w 3099026"/>
                <a:gd name="connsiteY1" fmla="*/ 0 h 719935"/>
                <a:gd name="connsiteX2" fmla="*/ 1431594 w 3099026"/>
                <a:gd name="connsiteY2" fmla="*/ 715797 h 719935"/>
                <a:gd name="connsiteX3" fmla="*/ 2155666 w 3099026"/>
                <a:gd name="connsiteY3" fmla="*/ 0 h 719935"/>
                <a:gd name="connsiteX4" fmla="*/ 3099029 w 3099026"/>
                <a:gd name="connsiteY4" fmla="*/ 711660 h 719935"/>
                <a:gd name="connsiteX0" fmla="*/ 0 w 2871241"/>
                <a:gd name="connsiteY0" fmla="*/ 722109 h 722109"/>
                <a:gd name="connsiteX1" fmla="*/ 711659 w 2871241"/>
                <a:gd name="connsiteY1" fmla="*/ 2174 h 722109"/>
                <a:gd name="connsiteX2" fmla="*/ 1431594 w 2871241"/>
                <a:gd name="connsiteY2" fmla="*/ 717971 h 722109"/>
                <a:gd name="connsiteX3" fmla="*/ 2155666 w 2871241"/>
                <a:gd name="connsiteY3" fmla="*/ 2174 h 722109"/>
                <a:gd name="connsiteX4" fmla="*/ 2871241 w 2871241"/>
                <a:gd name="connsiteY4" fmla="*/ 479769 h 722109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89007"/>
                <a:gd name="connsiteY0" fmla="*/ 491306 h 721233"/>
                <a:gd name="connsiteX1" fmla="*/ 529425 w 2689007"/>
                <a:gd name="connsiteY1" fmla="*/ 5436 h 721233"/>
                <a:gd name="connsiteX2" fmla="*/ 1249360 w 2689007"/>
                <a:gd name="connsiteY2" fmla="*/ 721233 h 721233"/>
                <a:gd name="connsiteX3" fmla="*/ 1973432 w 2689007"/>
                <a:gd name="connsiteY3" fmla="*/ 5436 h 721233"/>
                <a:gd name="connsiteX4" fmla="*/ 2689007 w 2689007"/>
                <a:gd name="connsiteY4" fmla="*/ 483031 h 721233"/>
                <a:gd name="connsiteX0" fmla="*/ 0 w 2643444"/>
                <a:gd name="connsiteY0" fmla="*/ 491306 h 721233"/>
                <a:gd name="connsiteX1" fmla="*/ 529425 w 2643444"/>
                <a:gd name="connsiteY1" fmla="*/ 5436 h 721233"/>
                <a:gd name="connsiteX2" fmla="*/ 1249360 w 2643444"/>
                <a:gd name="connsiteY2" fmla="*/ 721233 h 721233"/>
                <a:gd name="connsiteX3" fmla="*/ 1973432 w 2643444"/>
                <a:gd name="connsiteY3" fmla="*/ 5436 h 721233"/>
                <a:gd name="connsiteX4" fmla="*/ 2643444 w 2643444"/>
                <a:gd name="connsiteY4" fmla="*/ 439142 h 7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444" h="721233">
                  <a:moveTo>
                    <a:pt x="0" y="491306"/>
                  </a:moveTo>
                  <a:cubicBezTo>
                    <a:pt x="236530" y="131683"/>
                    <a:pt x="321198" y="-32885"/>
                    <a:pt x="529425" y="5436"/>
                  </a:cubicBezTo>
                  <a:cubicBezTo>
                    <a:pt x="737652" y="43757"/>
                    <a:pt x="1008692" y="721233"/>
                    <a:pt x="1249360" y="721233"/>
                  </a:cubicBezTo>
                  <a:cubicBezTo>
                    <a:pt x="1490028" y="721233"/>
                    <a:pt x="1741085" y="52451"/>
                    <a:pt x="1973432" y="5436"/>
                  </a:cubicBezTo>
                  <a:cubicBezTo>
                    <a:pt x="2205779" y="-41579"/>
                    <a:pt x="2404845" y="439142"/>
                    <a:pt x="2643444" y="439142"/>
                  </a:cubicBezTo>
                </a:path>
              </a:pathLst>
            </a:custGeom>
            <a:noFill/>
            <a:ln w="12700">
              <a:solidFill>
                <a:srgbClr val="B04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Freeform 459"/>
            <p:cNvSpPr>
              <a:spLocks noChangeAspect="1"/>
            </p:cNvSpPr>
            <p:nvPr/>
          </p:nvSpPr>
          <p:spPr>
            <a:xfrm rot="5400000">
              <a:off x="5523864" y="5726063"/>
              <a:ext cx="1310153" cy="702882"/>
            </a:xfrm>
            <a:custGeom>
              <a:avLst/>
              <a:gdLst>
                <a:gd name="connsiteX0" fmla="*/ 0 w 1455725"/>
                <a:gd name="connsiteY0" fmla="*/ 778230 h 778230"/>
                <a:gd name="connsiteX1" fmla="*/ 234087 w 1455725"/>
                <a:gd name="connsiteY1" fmla="*/ 712393 h 778230"/>
                <a:gd name="connsiteX2" fmla="*/ 424282 w 1455725"/>
                <a:gd name="connsiteY2" fmla="*/ 522198 h 778230"/>
                <a:gd name="connsiteX3" fmla="*/ 555955 w 1455725"/>
                <a:gd name="connsiteY3" fmla="*/ 258851 h 778230"/>
                <a:gd name="connsiteX4" fmla="*/ 607162 w 1455725"/>
                <a:gd name="connsiteY4" fmla="*/ 105232 h 778230"/>
                <a:gd name="connsiteX5" fmla="*/ 643738 w 1455725"/>
                <a:gd name="connsiteY5" fmla="*/ 39395 h 778230"/>
                <a:gd name="connsiteX6" fmla="*/ 702259 w 1455725"/>
                <a:gd name="connsiteY6" fmla="*/ 10134 h 778230"/>
                <a:gd name="connsiteX7" fmla="*/ 731520 w 1455725"/>
                <a:gd name="connsiteY7" fmla="*/ 2819 h 778230"/>
                <a:gd name="connsiteX8" fmla="*/ 819303 w 1455725"/>
                <a:gd name="connsiteY8" fmla="*/ 54025 h 778230"/>
                <a:gd name="connsiteX9" fmla="*/ 943661 w 1455725"/>
                <a:gd name="connsiteY9" fmla="*/ 405155 h 778230"/>
                <a:gd name="connsiteX10" fmla="*/ 1133856 w 1455725"/>
                <a:gd name="connsiteY10" fmla="*/ 595350 h 778230"/>
                <a:gd name="connsiteX11" fmla="*/ 1455725 w 1455725"/>
                <a:gd name="connsiteY11" fmla="*/ 778230 h 778230"/>
                <a:gd name="connsiteX0" fmla="*/ 0 w 1455725"/>
                <a:gd name="connsiteY0" fmla="*/ 808657 h 808657"/>
                <a:gd name="connsiteX1" fmla="*/ 234087 w 1455725"/>
                <a:gd name="connsiteY1" fmla="*/ 742820 h 808657"/>
                <a:gd name="connsiteX2" fmla="*/ 424282 w 1455725"/>
                <a:gd name="connsiteY2" fmla="*/ 552625 h 808657"/>
                <a:gd name="connsiteX3" fmla="*/ 555955 w 1455725"/>
                <a:gd name="connsiteY3" fmla="*/ 289278 h 808657"/>
                <a:gd name="connsiteX4" fmla="*/ 607162 w 1455725"/>
                <a:gd name="connsiteY4" fmla="*/ 135659 h 808657"/>
                <a:gd name="connsiteX5" fmla="*/ 643738 w 1455725"/>
                <a:gd name="connsiteY5" fmla="*/ 69822 h 808657"/>
                <a:gd name="connsiteX6" fmla="*/ 702259 w 1455725"/>
                <a:gd name="connsiteY6" fmla="*/ 40561 h 808657"/>
                <a:gd name="connsiteX7" fmla="*/ 731520 w 1455725"/>
                <a:gd name="connsiteY7" fmla="*/ 33246 h 808657"/>
                <a:gd name="connsiteX8" fmla="*/ 779109 w 1455725"/>
                <a:gd name="connsiteY8" fmla="*/ 29186 h 808657"/>
                <a:gd name="connsiteX9" fmla="*/ 943661 w 1455725"/>
                <a:gd name="connsiteY9" fmla="*/ 435582 h 808657"/>
                <a:gd name="connsiteX10" fmla="*/ 1133856 w 1455725"/>
                <a:gd name="connsiteY10" fmla="*/ 625777 h 808657"/>
                <a:gd name="connsiteX11" fmla="*/ 1455725 w 1455725"/>
                <a:gd name="connsiteY11" fmla="*/ 808657 h 808657"/>
                <a:gd name="connsiteX0" fmla="*/ 0 w 1455725"/>
                <a:gd name="connsiteY0" fmla="*/ 779692 h 779692"/>
                <a:gd name="connsiteX1" fmla="*/ 234087 w 1455725"/>
                <a:gd name="connsiteY1" fmla="*/ 713855 h 779692"/>
                <a:gd name="connsiteX2" fmla="*/ 424282 w 1455725"/>
                <a:gd name="connsiteY2" fmla="*/ 523660 h 779692"/>
                <a:gd name="connsiteX3" fmla="*/ 555955 w 1455725"/>
                <a:gd name="connsiteY3" fmla="*/ 260313 h 779692"/>
                <a:gd name="connsiteX4" fmla="*/ 607162 w 1455725"/>
                <a:gd name="connsiteY4" fmla="*/ 106694 h 779692"/>
                <a:gd name="connsiteX5" fmla="*/ 643738 w 1455725"/>
                <a:gd name="connsiteY5" fmla="*/ 40857 h 779692"/>
                <a:gd name="connsiteX6" fmla="*/ 702259 w 1455725"/>
                <a:gd name="connsiteY6" fmla="*/ 11596 h 779692"/>
                <a:gd name="connsiteX7" fmla="*/ 731520 w 1455725"/>
                <a:gd name="connsiteY7" fmla="*/ 4281 h 779692"/>
                <a:gd name="connsiteX8" fmla="*/ 814278 w 1455725"/>
                <a:gd name="connsiteY8" fmla="*/ 75583 h 779692"/>
                <a:gd name="connsiteX9" fmla="*/ 943661 w 1455725"/>
                <a:gd name="connsiteY9" fmla="*/ 406617 h 779692"/>
                <a:gd name="connsiteX10" fmla="*/ 1133856 w 1455725"/>
                <a:gd name="connsiteY10" fmla="*/ 596812 h 779692"/>
                <a:gd name="connsiteX11" fmla="*/ 1455725 w 1455725"/>
                <a:gd name="connsiteY11" fmla="*/ 779692 h 779692"/>
                <a:gd name="connsiteX0" fmla="*/ 0 w 1455725"/>
                <a:gd name="connsiteY0" fmla="*/ 779692 h 779692"/>
                <a:gd name="connsiteX1" fmla="*/ 234087 w 1455725"/>
                <a:gd name="connsiteY1" fmla="*/ 713855 h 779692"/>
                <a:gd name="connsiteX2" fmla="*/ 424282 w 1455725"/>
                <a:gd name="connsiteY2" fmla="*/ 523660 h 779692"/>
                <a:gd name="connsiteX3" fmla="*/ 555955 w 1455725"/>
                <a:gd name="connsiteY3" fmla="*/ 260313 h 779692"/>
                <a:gd name="connsiteX4" fmla="*/ 607162 w 1455725"/>
                <a:gd name="connsiteY4" fmla="*/ 106694 h 779692"/>
                <a:gd name="connsiteX5" fmla="*/ 643738 w 1455725"/>
                <a:gd name="connsiteY5" fmla="*/ 40857 h 779692"/>
                <a:gd name="connsiteX6" fmla="*/ 702259 w 1455725"/>
                <a:gd name="connsiteY6" fmla="*/ 11596 h 779692"/>
                <a:gd name="connsiteX7" fmla="*/ 731520 w 1455725"/>
                <a:gd name="connsiteY7" fmla="*/ 4281 h 779692"/>
                <a:gd name="connsiteX8" fmla="*/ 814278 w 1455725"/>
                <a:gd name="connsiteY8" fmla="*/ 75583 h 779692"/>
                <a:gd name="connsiteX9" fmla="*/ 943661 w 1455725"/>
                <a:gd name="connsiteY9" fmla="*/ 406617 h 779692"/>
                <a:gd name="connsiteX10" fmla="*/ 1133856 w 1455725"/>
                <a:gd name="connsiteY10" fmla="*/ 596812 h 779692"/>
                <a:gd name="connsiteX11" fmla="*/ 1455725 w 1455725"/>
                <a:gd name="connsiteY11" fmla="*/ 779692 h 779692"/>
                <a:gd name="connsiteX0" fmla="*/ 0 w 1455725"/>
                <a:gd name="connsiteY0" fmla="*/ 779325 h 779325"/>
                <a:gd name="connsiteX1" fmla="*/ 234087 w 1455725"/>
                <a:gd name="connsiteY1" fmla="*/ 713488 h 779325"/>
                <a:gd name="connsiteX2" fmla="*/ 424282 w 1455725"/>
                <a:gd name="connsiteY2" fmla="*/ 523293 h 779325"/>
                <a:gd name="connsiteX3" fmla="*/ 555955 w 1455725"/>
                <a:gd name="connsiteY3" fmla="*/ 259946 h 779325"/>
                <a:gd name="connsiteX4" fmla="*/ 607162 w 1455725"/>
                <a:gd name="connsiteY4" fmla="*/ 106327 h 779325"/>
                <a:gd name="connsiteX5" fmla="*/ 643738 w 1455725"/>
                <a:gd name="connsiteY5" fmla="*/ 40490 h 779325"/>
                <a:gd name="connsiteX6" fmla="*/ 702259 w 1455725"/>
                <a:gd name="connsiteY6" fmla="*/ 11229 h 779325"/>
                <a:gd name="connsiteX7" fmla="*/ 731520 w 1455725"/>
                <a:gd name="connsiteY7" fmla="*/ 3914 h 779325"/>
                <a:gd name="connsiteX8" fmla="*/ 809254 w 1455725"/>
                <a:gd name="connsiteY8" fmla="*/ 70192 h 779325"/>
                <a:gd name="connsiteX9" fmla="*/ 943661 w 1455725"/>
                <a:gd name="connsiteY9" fmla="*/ 406250 h 779325"/>
                <a:gd name="connsiteX10" fmla="*/ 1133856 w 1455725"/>
                <a:gd name="connsiteY10" fmla="*/ 596445 h 779325"/>
                <a:gd name="connsiteX11" fmla="*/ 1455725 w 1455725"/>
                <a:gd name="connsiteY11" fmla="*/ 779325 h 779325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9254 w 1455725"/>
                <a:gd name="connsiteY8" fmla="*/ 71847 h 780980"/>
                <a:gd name="connsiteX9" fmla="*/ 943661 w 1455725"/>
                <a:gd name="connsiteY9" fmla="*/ 407905 h 780980"/>
                <a:gd name="connsiteX10" fmla="*/ 1133856 w 1455725"/>
                <a:gd name="connsiteY10" fmla="*/ 598100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9254 w 1455725"/>
                <a:gd name="connsiteY8" fmla="*/ 71847 h 780980"/>
                <a:gd name="connsiteX9" fmla="*/ 893420 w 1455725"/>
                <a:gd name="connsiteY9" fmla="*/ 267228 h 780980"/>
                <a:gd name="connsiteX10" fmla="*/ 1133856 w 1455725"/>
                <a:gd name="connsiteY10" fmla="*/ 598100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133856 w 1455725"/>
                <a:gd name="connsiteY10" fmla="*/ 598100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337757 w 1455725"/>
                <a:gd name="connsiteY11" fmla="*/ 727845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297564 w 1455725"/>
                <a:gd name="connsiteY11" fmla="*/ 707748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58494 w 1455725"/>
                <a:gd name="connsiteY10" fmla="*/ 517713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516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58494 w 1455725"/>
                <a:gd name="connsiteY10" fmla="*/ 517713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12189 w 1455725"/>
                <a:gd name="connsiteY4" fmla="*/ 118031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516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58494 w 1455725"/>
                <a:gd name="connsiteY10" fmla="*/ 517713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5725" h="780980">
                  <a:moveTo>
                    <a:pt x="0" y="780980"/>
                  </a:moveTo>
                  <a:cubicBezTo>
                    <a:pt x="81686" y="769397"/>
                    <a:pt x="163373" y="757815"/>
                    <a:pt x="234087" y="715143"/>
                  </a:cubicBezTo>
                  <a:cubicBezTo>
                    <a:pt x="304801" y="672471"/>
                    <a:pt x="370637" y="600538"/>
                    <a:pt x="424282" y="524948"/>
                  </a:cubicBezTo>
                  <a:cubicBezTo>
                    <a:pt x="477927" y="449358"/>
                    <a:pt x="524637" y="329421"/>
                    <a:pt x="555955" y="261601"/>
                  </a:cubicBezTo>
                  <a:cubicBezTo>
                    <a:pt x="587273" y="193781"/>
                    <a:pt x="597559" y="154607"/>
                    <a:pt x="612189" y="118031"/>
                  </a:cubicBezTo>
                  <a:cubicBezTo>
                    <a:pt x="626820" y="81455"/>
                    <a:pt x="631239" y="60507"/>
                    <a:pt x="643738" y="42145"/>
                  </a:cubicBezTo>
                  <a:cubicBezTo>
                    <a:pt x="656238" y="23783"/>
                    <a:pt x="669206" y="13956"/>
                    <a:pt x="687186" y="7860"/>
                  </a:cubicBezTo>
                  <a:cubicBezTo>
                    <a:pt x="705166" y="1764"/>
                    <a:pt x="732113" y="-5096"/>
                    <a:pt x="751620" y="5569"/>
                  </a:cubicBezTo>
                  <a:cubicBezTo>
                    <a:pt x="771127" y="16234"/>
                    <a:pt x="780597" y="28237"/>
                    <a:pt x="804230" y="71847"/>
                  </a:cubicBezTo>
                  <a:cubicBezTo>
                    <a:pt x="827863" y="115457"/>
                    <a:pt x="851043" y="192917"/>
                    <a:pt x="893420" y="267228"/>
                  </a:cubicBezTo>
                  <a:cubicBezTo>
                    <a:pt x="935797" y="341539"/>
                    <a:pt x="999510" y="445968"/>
                    <a:pt x="1058494" y="517713"/>
                  </a:cubicBezTo>
                  <a:cubicBezTo>
                    <a:pt x="1117478" y="589458"/>
                    <a:pt x="1182792" y="654660"/>
                    <a:pt x="1247322" y="697700"/>
                  </a:cubicBezTo>
                  <a:cubicBezTo>
                    <a:pt x="1311852" y="740740"/>
                    <a:pt x="1436064" y="772124"/>
                    <a:pt x="1455725" y="7809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Freeform 460"/>
            <p:cNvSpPr>
              <a:spLocks noChangeAspect="1"/>
            </p:cNvSpPr>
            <p:nvPr/>
          </p:nvSpPr>
          <p:spPr>
            <a:xfrm rot="16200000" flipV="1">
              <a:off x="5521964" y="7358276"/>
              <a:ext cx="1310153" cy="702882"/>
            </a:xfrm>
            <a:custGeom>
              <a:avLst/>
              <a:gdLst>
                <a:gd name="connsiteX0" fmla="*/ 0 w 1455725"/>
                <a:gd name="connsiteY0" fmla="*/ 778230 h 778230"/>
                <a:gd name="connsiteX1" fmla="*/ 234087 w 1455725"/>
                <a:gd name="connsiteY1" fmla="*/ 712393 h 778230"/>
                <a:gd name="connsiteX2" fmla="*/ 424282 w 1455725"/>
                <a:gd name="connsiteY2" fmla="*/ 522198 h 778230"/>
                <a:gd name="connsiteX3" fmla="*/ 555955 w 1455725"/>
                <a:gd name="connsiteY3" fmla="*/ 258851 h 778230"/>
                <a:gd name="connsiteX4" fmla="*/ 607162 w 1455725"/>
                <a:gd name="connsiteY4" fmla="*/ 105232 h 778230"/>
                <a:gd name="connsiteX5" fmla="*/ 643738 w 1455725"/>
                <a:gd name="connsiteY5" fmla="*/ 39395 h 778230"/>
                <a:gd name="connsiteX6" fmla="*/ 702259 w 1455725"/>
                <a:gd name="connsiteY6" fmla="*/ 10134 h 778230"/>
                <a:gd name="connsiteX7" fmla="*/ 731520 w 1455725"/>
                <a:gd name="connsiteY7" fmla="*/ 2819 h 778230"/>
                <a:gd name="connsiteX8" fmla="*/ 819303 w 1455725"/>
                <a:gd name="connsiteY8" fmla="*/ 54025 h 778230"/>
                <a:gd name="connsiteX9" fmla="*/ 943661 w 1455725"/>
                <a:gd name="connsiteY9" fmla="*/ 405155 h 778230"/>
                <a:gd name="connsiteX10" fmla="*/ 1133856 w 1455725"/>
                <a:gd name="connsiteY10" fmla="*/ 595350 h 778230"/>
                <a:gd name="connsiteX11" fmla="*/ 1455725 w 1455725"/>
                <a:gd name="connsiteY11" fmla="*/ 778230 h 778230"/>
                <a:gd name="connsiteX0" fmla="*/ 0 w 1455725"/>
                <a:gd name="connsiteY0" fmla="*/ 808657 h 808657"/>
                <a:gd name="connsiteX1" fmla="*/ 234087 w 1455725"/>
                <a:gd name="connsiteY1" fmla="*/ 742820 h 808657"/>
                <a:gd name="connsiteX2" fmla="*/ 424282 w 1455725"/>
                <a:gd name="connsiteY2" fmla="*/ 552625 h 808657"/>
                <a:gd name="connsiteX3" fmla="*/ 555955 w 1455725"/>
                <a:gd name="connsiteY3" fmla="*/ 289278 h 808657"/>
                <a:gd name="connsiteX4" fmla="*/ 607162 w 1455725"/>
                <a:gd name="connsiteY4" fmla="*/ 135659 h 808657"/>
                <a:gd name="connsiteX5" fmla="*/ 643738 w 1455725"/>
                <a:gd name="connsiteY5" fmla="*/ 69822 h 808657"/>
                <a:gd name="connsiteX6" fmla="*/ 702259 w 1455725"/>
                <a:gd name="connsiteY6" fmla="*/ 40561 h 808657"/>
                <a:gd name="connsiteX7" fmla="*/ 731520 w 1455725"/>
                <a:gd name="connsiteY7" fmla="*/ 33246 h 808657"/>
                <a:gd name="connsiteX8" fmla="*/ 779109 w 1455725"/>
                <a:gd name="connsiteY8" fmla="*/ 29186 h 808657"/>
                <a:gd name="connsiteX9" fmla="*/ 943661 w 1455725"/>
                <a:gd name="connsiteY9" fmla="*/ 435582 h 808657"/>
                <a:gd name="connsiteX10" fmla="*/ 1133856 w 1455725"/>
                <a:gd name="connsiteY10" fmla="*/ 625777 h 808657"/>
                <a:gd name="connsiteX11" fmla="*/ 1455725 w 1455725"/>
                <a:gd name="connsiteY11" fmla="*/ 808657 h 808657"/>
                <a:gd name="connsiteX0" fmla="*/ 0 w 1455725"/>
                <a:gd name="connsiteY0" fmla="*/ 779692 h 779692"/>
                <a:gd name="connsiteX1" fmla="*/ 234087 w 1455725"/>
                <a:gd name="connsiteY1" fmla="*/ 713855 h 779692"/>
                <a:gd name="connsiteX2" fmla="*/ 424282 w 1455725"/>
                <a:gd name="connsiteY2" fmla="*/ 523660 h 779692"/>
                <a:gd name="connsiteX3" fmla="*/ 555955 w 1455725"/>
                <a:gd name="connsiteY3" fmla="*/ 260313 h 779692"/>
                <a:gd name="connsiteX4" fmla="*/ 607162 w 1455725"/>
                <a:gd name="connsiteY4" fmla="*/ 106694 h 779692"/>
                <a:gd name="connsiteX5" fmla="*/ 643738 w 1455725"/>
                <a:gd name="connsiteY5" fmla="*/ 40857 h 779692"/>
                <a:gd name="connsiteX6" fmla="*/ 702259 w 1455725"/>
                <a:gd name="connsiteY6" fmla="*/ 11596 h 779692"/>
                <a:gd name="connsiteX7" fmla="*/ 731520 w 1455725"/>
                <a:gd name="connsiteY7" fmla="*/ 4281 h 779692"/>
                <a:gd name="connsiteX8" fmla="*/ 814278 w 1455725"/>
                <a:gd name="connsiteY8" fmla="*/ 75583 h 779692"/>
                <a:gd name="connsiteX9" fmla="*/ 943661 w 1455725"/>
                <a:gd name="connsiteY9" fmla="*/ 406617 h 779692"/>
                <a:gd name="connsiteX10" fmla="*/ 1133856 w 1455725"/>
                <a:gd name="connsiteY10" fmla="*/ 596812 h 779692"/>
                <a:gd name="connsiteX11" fmla="*/ 1455725 w 1455725"/>
                <a:gd name="connsiteY11" fmla="*/ 779692 h 779692"/>
                <a:gd name="connsiteX0" fmla="*/ 0 w 1455725"/>
                <a:gd name="connsiteY0" fmla="*/ 779692 h 779692"/>
                <a:gd name="connsiteX1" fmla="*/ 234087 w 1455725"/>
                <a:gd name="connsiteY1" fmla="*/ 713855 h 779692"/>
                <a:gd name="connsiteX2" fmla="*/ 424282 w 1455725"/>
                <a:gd name="connsiteY2" fmla="*/ 523660 h 779692"/>
                <a:gd name="connsiteX3" fmla="*/ 555955 w 1455725"/>
                <a:gd name="connsiteY3" fmla="*/ 260313 h 779692"/>
                <a:gd name="connsiteX4" fmla="*/ 607162 w 1455725"/>
                <a:gd name="connsiteY4" fmla="*/ 106694 h 779692"/>
                <a:gd name="connsiteX5" fmla="*/ 643738 w 1455725"/>
                <a:gd name="connsiteY5" fmla="*/ 40857 h 779692"/>
                <a:gd name="connsiteX6" fmla="*/ 702259 w 1455725"/>
                <a:gd name="connsiteY6" fmla="*/ 11596 h 779692"/>
                <a:gd name="connsiteX7" fmla="*/ 731520 w 1455725"/>
                <a:gd name="connsiteY7" fmla="*/ 4281 h 779692"/>
                <a:gd name="connsiteX8" fmla="*/ 814278 w 1455725"/>
                <a:gd name="connsiteY8" fmla="*/ 75583 h 779692"/>
                <a:gd name="connsiteX9" fmla="*/ 943661 w 1455725"/>
                <a:gd name="connsiteY9" fmla="*/ 406617 h 779692"/>
                <a:gd name="connsiteX10" fmla="*/ 1133856 w 1455725"/>
                <a:gd name="connsiteY10" fmla="*/ 596812 h 779692"/>
                <a:gd name="connsiteX11" fmla="*/ 1455725 w 1455725"/>
                <a:gd name="connsiteY11" fmla="*/ 779692 h 779692"/>
                <a:gd name="connsiteX0" fmla="*/ 0 w 1455725"/>
                <a:gd name="connsiteY0" fmla="*/ 779325 h 779325"/>
                <a:gd name="connsiteX1" fmla="*/ 234087 w 1455725"/>
                <a:gd name="connsiteY1" fmla="*/ 713488 h 779325"/>
                <a:gd name="connsiteX2" fmla="*/ 424282 w 1455725"/>
                <a:gd name="connsiteY2" fmla="*/ 523293 h 779325"/>
                <a:gd name="connsiteX3" fmla="*/ 555955 w 1455725"/>
                <a:gd name="connsiteY3" fmla="*/ 259946 h 779325"/>
                <a:gd name="connsiteX4" fmla="*/ 607162 w 1455725"/>
                <a:gd name="connsiteY4" fmla="*/ 106327 h 779325"/>
                <a:gd name="connsiteX5" fmla="*/ 643738 w 1455725"/>
                <a:gd name="connsiteY5" fmla="*/ 40490 h 779325"/>
                <a:gd name="connsiteX6" fmla="*/ 702259 w 1455725"/>
                <a:gd name="connsiteY6" fmla="*/ 11229 h 779325"/>
                <a:gd name="connsiteX7" fmla="*/ 731520 w 1455725"/>
                <a:gd name="connsiteY7" fmla="*/ 3914 h 779325"/>
                <a:gd name="connsiteX8" fmla="*/ 809254 w 1455725"/>
                <a:gd name="connsiteY8" fmla="*/ 70192 h 779325"/>
                <a:gd name="connsiteX9" fmla="*/ 943661 w 1455725"/>
                <a:gd name="connsiteY9" fmla="*/ 406250 h 779325"/>
                <a:gd name="connsiteX10" fmla="*/ 1133856 w 1455725"/>
                <a:gd name="connsiteY10" fmla="*/ 596445 h 779325"/>
                <a:gd name="connsiteX11" fmla="*/ 1455725 w 1455725"/>
                <a:gd name="connsiteY11" fmla="*/ 779325 h 779325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9254 w 1455725"/>
                <a:gd name="connsiteY8" fmla="*/ 71847 h 780980"/>
                <a:gd name="connsiteX9" fmla="*/ 943661 w 1455725"/>
                <a:gd name="connsiteY9" fmla="*/ 407905 h 780980"/>
                <a:gd name="connsiteX10" fmla="*/ 1133856 w 1455725"/>
                <a:gd name="connsiteY10" fmla="*/ 598100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9254 w 1455725"/>
                <a:gd name="connsiteY8" fmla="*/ 71847 h 780980"/>
                <a:gd name="connsiteX9" fmla="*/ 893420 w 1455725"/>
                <a:gd name="connsiteY9" fmla="*/ 267228 h 780980"/>
                <a:gd name="connsiteX10" fmla="*/ 1133856 w 1455725"/>
                <a:gd name="connsiteY10" fmla="*/ 598100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133856 w 1455725"/>
                <a:gd name="connsiteY10" fmla="*/ 598100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455725 w 1455725"/>
                <a:gd name="connsiteY11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337757 w 1455725"/>
                <a:gd name="connsiteY11" fmla="*/ 727845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297564 w 1455725"/>
                <a:gd name="connsiteY11" fmla="*/ 707748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68542 w 1455725"/>
                <a:gd name="connsiteY10" fmla="*/ 522737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315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58494 w 1455725"/>
                <a:gd name="connsiteY10" fmla="*/ 517713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07162 w 1455725"/>
                <a:gd name="connsiteY4" fmla="*/ 107982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516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58494 w 1455725"/>
                <a:gd name="connsiteY10" fmla="*/ 517713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  <a:gd name="connsiteX0" fmla="*/ 0 w 1455725"/>
                <a:gd name="connsiteY0" fmla="*/ 780980 h 780980"/>
                <a:gd name="connsiteX1" fmla="*/ 234087 w 1455725"/>
                <a:gd name="connsiteY1" fmla="*/ 715143 h 780980"/>
                <a:gd name="connsiteX2" fmla="*/ 424282 w 1455725"/>
                <a:gd name="connsiteY2" fmla="*/ 524948 h 780980"/>
                <a:gd name="connsiteX3" fmla="*/ 555955 w 1455725"/>
                <a:gd name="connsiteY3" fmla="*/ 261601 h 780980"/>
                <a:gd name="connsiteX4" fmla="*/ 612189 w 1455725"/>
                <a:gd name="connsiteY4" fmla="*/ 118031 h 780980"/>
                <a:gd name="connsiteX5" fmla="*/ 643738 w 1455725"/>
                <a:gd name="connsiteY5" fmla="*/ 42145 h 780980"/>
                <a:gd name="connsiteX6" fmla="*/ 687186 w 1455725"/>
                <a:gd name="connsiteY6" fmla="*/ 7860 h 780980"/>
                <a:gd name="connsiteX7" fmla="*/ 751620 w 1455725"/>
                <a:gd name="connsiteY7" fmla="*/ 5569 h 780980"/>
                <a:gd name="connsiteX8" fmla="*/ 804230 w 1455725"/>
                <a:gd name="connsiteY8" fmla="*/ 71847 h 780980"/>
                <a:gd name="connsiteX9" fmla="*/ 893420 w 1455725"/>
                <a:gd name="connsiteY9" fmla="*/ 267228 h 780980"/>
                <a:gd name="connsiteX10" fmla="*/ 1058494 w 1455725"/>
                <a:gd name="connsiteY10" fmla="*/ 517713 h 780980"/>
                <a:gd name="connsiteX11" fmla="*/ 1247322 w 1455725"/>
                <a:gd name="connsiteY11" fmla="*/ 697700 h 780980"/>
                <a:gd name="connsiteX12" fmla="*/ 1455725 w 1455725"/>
                <a:gd name="connsiteY12" fmla="*/ 780980 h 7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5725" h="780980">
                  <a:moveTo>
                    <a:pt x="0" y="780980"/>
                  </a:moveTo>
                  <a:cubicBezTo>
                    <a:pt x="81686" y="769397"/>
                    <a:pt x="163373" y="757815"/>
                    <a:pt x="234087" y="715143"/>
                  </a:cubicBezTo>
                  <a:cubicBezTo>
                    <a:pt x="304801" y="672471"/>
                    <a:pt x="370637" y="600538"/>
                    <a:pt x="424282" y="524948"/>
                  </a:cubicBezTo>
                  <a:cubicBezTo>
                    <a:pt x="477927" y="449358"/>
                    <a:pt x="524637" y="329421"/>
                    <a:pt x="555955" y="261601"/>
                  </a:cubicBezTo>
                  <a:cubicBezTo>
                    <a:pt x="587273" y="193781"/>
                    <a:pt x="597559" y="154607"/>
                    <a:pt x="612189" y="118031"/>
                  </a:cubicBezTo>
                  <a:cubicBezTo>
                    <a:pt x="626820" y="81455"/>
                    <a:pt x="631239" y="60507"/>
                    <a:pt x="643738" y="42145"/>
                  </a:cubicBezTo>
                  <a:cubicBezTo>
                    <a:pt x="656238" y="23783"/>
                    <a:pt x="669206" y="13956"/>
                    <a:pt x="687186" y="7860"/>
                  </a:cubicBezTo>
                  <a:cubicBezTo>
                    <a:pt x="705166" y="1764"/>
                    <a:pt x="732113" y="-5096"/>
                    <a:pt x="751620" y="5569"/>
                  </a:cubicBezTo>
                  <a:cubicBezTo>
                    <a:pt x="771127" y="16234"/>
                    <a:pt x="780597" y="28237"/>
                    <a:pt x="804230" y="71847"/>
                  </a:cubicBezTo>
                  <a:cubicBezTo>
                    <a:pt x="827863" y="115457"/>
                    <a:pt x="851043" y="192917"/>
                    <a:pt x="893420" y="267228"/>
                  </a:cubicBezTo>
                  <a:cubicBezTo>
                    <a:pt x="935797" y="341539"/>
                    <a:pt x="999510" y="445968"/>
                    <a:pt x="1058494" y="517713"/>
                  </a:cubicBezTo>
                  <a:cubicBezTo>
                    <a:pt x="1117478" y="589458"/>
                    <a:pt x="1182792" y="654660"/>
                    <a:pt x="1247322" y="697700"/>
                  </a:cubicBezTo>
                  <a:cubicBezTo>
                    <a:pt x="1311852" y="740740"/>
                    <a:pt x="1436064" y="772124"/>
                    <a:pt x="1455725" y="7809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2" name="Straight Arrow Connector 461"/>
            <p:cNvCxnSpPr/>
            <p:nvPr/>
          </p:nvCxnSpPr>
          <p:spPr>
            <a:xfrm>
              <a:off x="5595252" y="6057492"/>
              <a:ext cx="3600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/>
            <p:cNvCxnSpPr/>
            <p:nvPr/>
          </p:nvCxnSpPr>
          <p:spPr>
            <a:xfrm>
              <a:off x="6583414" y="6079279"/>
              <a:ext cx="0" cy="81000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/>
            <p:cNvCxnSpPr/>
            <p:nvPr/>
          </p:nvCxnSpPr>
          <p:spPr>
            <a:xfrm>
              <a:off x="5603401" y="7704636"/>
              <a:ext cx="360000" cy="0"/>
            </a:xfrm>
            <a:prstGeom prst="straightConnector1">
              <a:avLst/>
            </a:prstGeom>
            <a:ln w="19050">
              <a:solidFill>
                <a:srgbClr val="000000">
                  <a:alpha val="55000"/>
                </a:srgb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6550483" y="6294381"/>
              <a:ext cx="4050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GB" sz="2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6" name="TextBox 465"/>
            <p:cNvSpPr txBox="1"/>
            <p:nvPr/>
          </p:nvSpPr>
          <p:spPr>
            <a:xfrm rot="16200000">
              <a:off x="3751844" y="5827728"/>
              <a:ext cx="1438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CHPI QWs </a:t>
              </a:r>
              <a:endParaRPr lang="en-GB" sz="2400" dirty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5280962" y="5080206"/>
              <a:ext cx="256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/>
                <a:t>Exciton</a:t>
              </a:r>
              <a:r>
                <a:rPr lang="en-GB" sz="2400" dirty="0" smtClean="0"/>
                <a:t> - </a:t>
              </a:r>
              <a:r>
                <a:rPr lang="en-GB" sz="2400" dirty="0" err="1" smtClean="0"/>
                <a:t>Polariton</a:t>
              </a:r>
              <a:endParaRPr lang="en-GB" sz="2400" dirty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6010702" y="8081239"/>
              <a:ext cx="1102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Image </a:t>
              </a:r>
              <a:endParaRPr lang="en-GB" sz="2400" dirty="0"/>
            </a:p>
          </p:txBody>
        </p:sp>
        <p:grpSp>
          <p:nvGrpSpPr>
            <p:cNvPr id="469" name="Group 468"/>
            <p:cNvGrpSpPr>
              <a:grpSpLocks/>
            </p:cNvGrpSpPr>
            <p:nvPr/>
          </p:nvGrpSpPr>
          <p:grpSpPr>
            <a:xfrm>
              <a:off x="7592878" y="4684736"/>
              <a:ext cx="1260000" cy="4316488"/>
              <a:chOff x="12006004" y="31848934"/>
              <a:chExt cx="2183801" cy="4316488"/>
            </a:xfrm>
          </p:grpSpPr>
          <p:grpSp>
            <p:nvGrpSpPr>
              <p:cNvPr id="482" name="Group 481"/>
              <p:cNvGrpSpPr/>
              <p:nvPr/>
            </p:nvGrpSpPr>
            <p:grpSpPr>
              <a:xfrm>
                <a:off x="12006004" y="31848934"/>
                <a:ext cx="2183801" cy="4316488"/>
                <a:chOff x="12006004" y="31848934"/>
                <a:chExt cx="2183801" cy="4316488"/>
              </a:xfrm>
            </p:grpSpPr>
            <p:sp>
              <p:nvSpPr>
                <p:cNvPr id="489" name="Arc 488"/>
                <p:cNvSpPr/>
                <p:nvPr/>
              </p:nvSpPr>
              <p:spPr>
                <a:xfrm>
                  <a:off x="12006004" y="31848934"/>
                  <a:ext cx="2182545" cy="4316488"/>
                </a:xfrm>
                <a:prstGeom prst="arc">
                  <a:avLst>
                    <a:gd name="adj1" fmla="val 10757468"/>
                    <a:gd name="adj2" fmla="val 0"/>
                  </a:avLst>
                </a:prstGeom>
                <a:ln w="2857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0" name="Arc 489"/>
                <p:cNvSpPr/>
                <p:nvPr/>
              </p:nvSpPr>
              <p:spPr>
                <a:xfrm>
                  <a:off x="12305158" y="32569722"/>
                  <a:ext cx="1571432" cy="2857958"/>
                </a:xfrm>
                <a:prstGeom prst="arc">
                  <a:avLst>
                    <a:gd name="adj1" fmla="val 10757468"/>
                    <a:gd name="adj2" fmla="val 0"/>
                  </a:avLst>
                </a:prstGeom>
                <a:ln w="2857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1" name="Arc 490"/>
                <p:cNvSpPr/>
                <p:nvPr/>
              </p:nvSpPr>
              <p:spPr>
                <a:xfrm>
                  <a:off x="12664395" y="33211309"/>
                  <a:ext cx="873018" cy="1619510"/>
                </a:xfrm>
                <a:prstGeom prst="arc">
                  <a:avLst>
                    <a:gd name="adj1" fmla="val 10757468"/>
                    <a:gd name="adj2" fmla="val 0"/>
                  </a:avLst>
                </a:prstGeom>
                <a:ln w="2857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2" name="Arc 491"/>
                <p:cNvSpPr/>
                <p:nvPr/>
              </p:nvSpPr>
              <p:spPr>
                <a:xfrm flipV="1">
                  <a:off x="12664395" y="33752246"/>
                  <a:ext cx="873018" cy="762122"/>
                </a:xfrm>
                <a:prstGeom prst="arc">
                  <a:avLst>
                    <a:gd name="adj1" fmla="val 10757468"/>
                    <a:gd name="adj2" fmla="val 0"/>
                  </a:avLst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3" name="Arc 492"/>
                <p:cNvSpPr/>
                <p:nvPr/>
              </p:nvSpPr>
              <p:spPr>
                <a:xfrm flipV="1">
                  <a:off x="12315324" y="33256398"/>
                  <a:ext cx="1571432" cy="1714775"/>
                </a:xfrm>
                <a:prstGeom prst="arc">
                  <a:avLst>
                    <a:gd name="adj1" fmla="val 10757468"/>
                    <a:gd name="adj2" fmla="val 0"/>
                  </a:avLst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4" name="Arc 493"/>
                <p:cNvSpPr/>
                <p:nvPr/>
              </p:nvSpPr>
              <p:spPr>
                <a:xfrm flipV="1">
                  <a:off x="12007260" y="32844637"/>
                  <a:ext cx="2182545" cy="2572162"/>
                </a:xfrm>
                <a:prstGeom prst="arc">
                  <a:avLst>
                    <a:gd name="adj1" fmla="val 10757468"/>
                    <a:gd name="adj2" fmla="val 0"/>
                  </a:avLst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83" name="Freeform 482"/>
              <p:cNvSpPr>
                <a:spLocks noChangeAspect="1"/>
              </p:cNvSpPr>
              <p:nvPr/>
            </p:nvSpPr>
            <p:spPr>
              <a:xfrm>
                <a:off x="13067186" y="32514801"/>
                <a:ext cx="83874" cy="119694"/>
              </a:xfrm>
              <a:custGeom>
                <a:avLst/>
                <a:gdLst>
                  <a:gd name="connsiteX0" fmla="*/ 0 w 191386"/>
                  <a:gd name="connsiteY0" fmla="*/ 0 h 244549"/>
                  <a:gd name="connsiteX1" fmla="*/ 191386 w 191386"/>
                  <a:gd name="connsiteY1" fmla="*/ 127591 h 244549"/>
                  <a:gd name="connsiteX2" fmla="*/ 53163 w 191386"/>
                  <a:gd name="connsiteY2" fmla="*/ 244549 h 244549"/>
                  <a:gd name="connsiteX0" fmla="*/ 0 w 191386"/>
                  <a:gd name="connsiteY0" fmla="*/ 0 h 273124"/>
                  <a:gd name="connsiteX1" fmla="*/ 191386 w 191386"/>
                  <a:gd name="connsiteY1" fmla="*/ 127591 h 273124"/>
                  <a:gd name="connsiteX2" fmla="*/ 15063 w 191386"/>
                  <a:gd name="connsiteY2" fmla="*/ 273124 h 27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386" h="273124">
                    <a:moveTo>
                      <a:pt x="0" y="0"/>
                    </a:moveTo>
                    <a:lnTo>
                      <a:pt x="191386" y="127591"/>
                    </a:lnTo>
                    <a:lnTo>
                      <a:pt x="15063" y="273124"/>
                    </a:lnTo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4" name="Freeform 483"/>
              <p:cNvSpPr>
                <a:spLocks noChangeAspect="1"/>
              </p:cNvSpPr>
              <p:nvPr/>
            </p:nvSpPr>
            <p:spPr>
              <a:xfrm>
                <a:off x="13055878" y="33157642"/>
                <a:ext cx="83874" cy="119694"/>
              </a:xfrm>
              <a:custGeom>
                <a:avLst/>
                <a:gdLst>
                  <a:gd name="connsiteX0" fmla="*/ 0 w 191386"/>
                  <a:gd name="connsiteY0" fmla="*/ 0 h 244549"/>
                  <a:gd name="connsiteX1" fmla="*/ 191386 w 191386"/>
                  <a:gd name="connsiteY1" fmla="*/ 127591 h 244549"/>
                  <a:gd name="connsiteX2" fmla="*/ 53163 w 191386"/>
                  <a:gd name="connsiteY2" fmla="*/ 244549 h 244549"/>
                  <a:gd name="connsiteX0" fmla="*/ 0 w 191386"/>
                  <a:gd name="connsiteY0" fmla="*/ 0 h 273124"/>
                  <a:gd name="connsiteX1" fmla="*/ 191386 w 191386"/>
                  <a:gd name="connsiteY1" fmla="*/ 127591 h 273124"/>
                  <a:gd name="connsiteX2" fmla="*/ 15063 w 191386"/>
                  <a:gd name="connsiteY2" fmla="*/ 273124 h 27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386" h="273124">
                    <a:moveTo>
                      <a:pt x="0" y="0"/>
                    </a:moveTo>
                    <a:lnTo>
                      <a:pt x="191386" y="127591"/>
                    </a:lnTo>
                    <a:lnTo>
                      <a:pt x="15063" y="273124"/>
                    </a:lnTo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5" name="Freeform 484"/>
              <p:cNvSpPr>
                <a:spLocks noChangeAspect="1"/>
              </p:cNvSpPr>
              <p:nvPr/>
            </p:nvSpPr>
            <p:spPr>
              <a:xfrm>
                <a:off x="13019951" y="34457541"/>
                <a:ext cx="83874" cy="119694"/>
              </a:xfrm>
              <a:custGeom>
                <a:avLst/>
                <a:gdLst>
                  <a:gd name="connsiteX0" fmla="*/ 0 w 191386"/>
                  <a:gd name="connsiteY0" fmla="*/ 0 h 244549"/>
                  <a:gd name="connsiteX1" fmla="*/ 191386 w 191386"/>
                  <a:gd name="connsiteY1" fmla="*/ 127591 h 244549"/>
                  <a:gd name="connsiteX2" fmla="*/ 53163 w 191386"/>
                  <a:gd name="connsiteY2" fmla="*/ 244549 h 244549"/>
                  <a:gd name="connsiteX0" fmla="*/ 0 w 191386"/>
                  <a:gd name="connsiteY0" fmla="*/ 0 h 273124"/>
                  <a:gd name="connsiteX1" fmla="*/ 191386 w 191386"/>
                  <a:gd name="connsiteY1" fmla="*/ 127591 h 273124"/>
                  <a:gd name="connsiteX2" fmla="*/ 15063 w 191386"/>
                  <a:gd name="connsiteY2" fmla="*/ 273124 h 27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386" h="273124">
                    <a:moveTo>
                      <a:pt x="0" y="0"/>
                    </a:moveTo>
                    <a:lnTo>
                      <a:pt x="191386" y="127591"/>
                    </a:lnTo>
                    <a:lnTo>
                      <a:pt x="15063" y="273124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6" name="Freeform 485"/>
              <p:cNvSpPr>
                <a:spLocks noChangeAspect="1"/>
              </p:cNvSpPr>
              <p:nvPr/>
            </p:nvSpPr>
            <p:spPr>
              <a:xfrm>
                <a:off x="13008085" y="34905163"/>
                <a:ext cx="83874" cy="119694"/>
              </a:xfrm>
              <a:custGeom>
                <a:avLst/>
                <a:gdLst>
                  <a:gd name="connsiteX0" fmla="*/ 0 w 191386"/>
                  <a:gd name="connsiteY0" fmla="*/ 0 h 244549"/>
                  <a:gd name="connsiteX1" fmla="*/ 191386 w 191386"/>
                  <a:gd name="connsiteY1" fmla="*/ 127591 h 244549"/>
                  <a:gd name="connsiteX2" fmla="*/ 53163 w 191386"/>
                  <a:gd name="connsiteY2" fmla="*/ 244549 h 244549"/>
                  <a:gd name="connsiteX0" fmla="*/ 0 w 191386"/>
                  <a:gd name="connsiteY0" fmla="*/ 0 h 273124"/>
                  <a:gd name="connsiteX1" fmla="*/ 191386 w 191386"/>
                  <a:gd name="connsiteY1" fmla="*/ 127591 h 273124"/>
                  <a:gd name="connsiteX2" fmla="*/ 15063 w 191386"/>
                  <a:gd name="connsiteY2" fmla="*/ 273124 h 27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386" h="273124">
                    <a:moveTo>
                      <a:pt x="0" y="0"/>
                    </a:moveTo>
                    <a:lnTo>
                      <a:pt x="191386" y="127591"/>
                    </a:lnTo>
                    <a:lnTo>
                      <a:pt x="15063" y="273124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7" name="Freeform 486"/>
              <p:cNvSpPr>
                <a:spLocks noChangeAspect="1"/>
              </p:cNvSpPr>
              <p:nvPr/>
            </p:nvSpPr>
            <p:spPr>
              <a:xfrm rot="4200000">
                <a:off x="13882635" y="32517579"/>
                <a:ext cx="83874" cy="119695"/>
              </a:xfrm>
              <a:custGeom>
                <a:avLst/>
                <a:gdLst>
                  <a:gd name="connsiteX0" fmla="*/ 0 w 191386"/>
                  <a:gd name="connsiteY0" fmla="*/ 0 h 244549"/>
                  <a:gd name="connsiteX1" fmla="*/ 191386 w 191386"/>
                  <a:gd name="connsiteY1" fmla="*/ 127591 h 244549"/>
                  <a:gd name="connsiteX2" fmla="*/ 53163 w 191386"/>
                  <a:gd name="connsiteY2" fmla="*/ 244549 h 244549"/>
                  <a:gd name="connsiteX0" fmla="*/ 0 w 191386"/>
                  <a:gd name="connsiteY0" fmla="*/ 0 h 273124"/>
                  <a:gd name="connsiteX1" fmla="*/ 191386 w 191386"/>
                  <a:gd name="connsiteY1" fmla="*/ 127591 h 273124"/>
                  <a:gd name="connsiteX2" fmla="*/ 15063 w 191386"/>
                  <a:gd name="connsiteY2" fmla="*/ 273124 h 27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386" h="273124">
                    <a:moveTo>
                      <a:pt x="0" y="0"/>
                    </a:moveTo>
                    <a:lnTo>
                      <a:pt x="191386" y="127591"/>
                    </a:lnTo>
                    <a:lnTo>
                      <a:pt x="15063" y="273124"/>
                    </a:lnTo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8" name="Freeform 487"/>
              <p:cNvSpPr>
                <a:spLocks noChangeAspect="1"/>
              </p:cNvSpPr>
              <p:nvPr/>
            </p:nvSpPr>
            <p:spPr>
              <a:xfrm flipV="1">
                <a:off x="12973560" y="35377277"/>
                <a:ext cx="154585" cy="73440"/>
              </a:xfrm>
              <a:custGeom>
                <a:avLst/>
                <a:gdLst>
                  <a:gd name="connsiteX0" fmla="*/ 0 w 191386"/>
                  <a:gd name="connsiteY0" fmla="*/ 0 h 244549"/>
                  <a:gd name="connsiteX1" fmla="*/ 191386 w 191386"/>
                  <a:gd name="connsiteY1" fmla="*/ 127591 h 244549"/>
                  <a:gd name="connsiteX2" fmla="*/ 53163 w 191386"/>
                  <a:gd name="connsiteY2" fmla="*/ 244549 h 244549"/>
                  <a:gd name="connsiteX0" fmla="*/ 0 w 191386"/>
                  <a:gd name="connsiteY0" fmla="*/ 0 h 273124"/>
                  <a:gd name="connsiteX1" fmla="*/ 191386 w 191386"/>
                  <a:gd name="connsiteY1" fmla="*/ 127591 h 273124"/>
                  <a:gd name="connsiteX2" fmla="*/ 15063 w 191386"/>
                  <a:gd name="connsiteY2" fmla="*/ 273124 h 27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386" h="273124">
                    <a:moveTo>
                      <a:pt x="0" y="0"/>
                    </a:moveTo>
                    <a:lnTo>
                      <a:pt x="191386" y="127591"/>
                    </a:lnTo>
                    <a:lnTo>
                      <a:pt x="15063" y="273124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0" name="Rectangle 469"/>
            <p:cNvSpPr/>
            <p:nvPr/>
          </p:nvSpPr>
          <p:spPr>
            <a:xfrm>
              <a:off x="4303073" y="4598296"/>
              <a:ext cx="4690965" cy="56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1" name="Freeform 470"/>
            <p:cNvSpPr/>
            <p:nvPr/>
          </p:nvSpPr>
          <p:spPr>
            <a:xfrm rot="18300000">
              <a:off x="8202192" y="5005319"/>
              <a:ext cx="1080000" cy="144000"/>
            </a:xfrm>
            <a:custGeom>
              <a:avLst/>
              <a:gdLst>
                <a:gd name="connsiteX0" fmla="*/ 0 w 2885847"/>
                <a:gd name="connsiteY0" fmla="*/ 721858 h 725515"/>
                <a:gd name="connsiteX1" fmla="*/ 362103 w 2885847"/>
                <a:gd name="connsiteY1" fmla="*/ 4968 h 725515"/>
                <a:gd name="connsiteX2" fmla="*/ 724205 w 2885847"/>
                <a:gd name="connsiteY2" fmla="*/ 725515 h 725515"/>
                <a:gd name="connsiteX3" fmla="*/ 1078992 w 2885847"/>
                <a:gd name="connsiteY3" fmla="*/ 4968 h 725515"/>
                <a:gd name="connsiteX4" fmla="*/ 1441095 w 2885847"/>
                <a:gd name="connsiteY4" fmla="*/ 725515 h 725515"/>
                <a:gd name="connsiteX5" fmla="*/ 1795882 w 2885847"/>
                <a:gd name="connsiteY5" fmla="*/ 4968 h 725515"/>
                <a:gd name="connsiteX6" fmla="*/ 2165299 w 2885847"/>
                <a:gd name="connsiteY6" fmla="*/ 410962 h 725515"/>
                <a:gd name="connsiteX7" fmla="*/ 2885847 w 2885847"/>
                <a:gd name="connsiteY7" fmla="*/ 487771 h 725515"/>
                <a:gd name="connsiteX0" fmla="*/ 29690 w 2915537"/>
                <a:gd name="connsiteY0" fmla="*/ 721858 h 769324"/>
                <a:gd name="connsiteX1" fmla="*/ 26033 w 2915537"/>
                <a:gd name="connsiteY1" fmla="*/ 714543 h 769324"/>
                <a:gd name="connsiteX2" fmla="*/ 391793 w 2915537"/>
                <a:gd name="connsiteY2" fmla="*/ 4968 h 769324"/>
                <a:gd name="connsiteX3" fmla="*/ 753895 w 2915537"/>
                <a:gd name="connsiteY3" fmla="*/ 725515 h 769324"/>
                <a:gd name="connsiteX4" fmla="*/ 1108682 w 2915537"/>
                <a:gd name="connsiteY4" fmla="*/ 4968 h 769324"/>
                <a:gd name="connsiteX5" fmla="*/ 1470785 w 2915537"/>
                <a:gd name="connsiteY5" fmla="*/ 725515 h 769324"/>
                <a:gd name="connsiteX6" fmla="*/ 1825572 w 2915537"/>
                <a:gd name="connsiteY6" fmla="*/ 4968 h 769324"/>
                <a:gd name="connsiteX7" fmla="*/ 2194989 w 2915537"/>
                <a:gd name="connsiteY7" fmla="*/ 410962 h 769324"/>
                <a:gd name="connsiteX8" fmla="*/ 2915537 w 2915537"/>
                <a:gd name="connsiteY8" fmla="*/ 487771 h 769324"/>
                <a:gd name="connsiteX0" fmla="*/ 1 w 3108962"/>
                <a:gd name="connsiteY0" fmla="*/ 579212 h 746320"/>
                <a:gd name="connsiteX1" fmla="*/ 219458 w 3108962"/>
                <a:gd name="connsiteY1" fmla="*/ 714543 h 746320"/>
                <a:gd name="connsiteX2" fmla="*/ 585218 w 3108962"/>
                <a:gd name="connsiteY2" fmla="*/ 4968 h 746320"/>
                <a:gd name="connsiteX3" fmla="*/ 947320 w 3108962"/>
                <a:gd name="connsiteY3" fmla="*/ 725515 h 746320"/>
                <a:gd name="connsiteX4" fmla="*/ 1302107 w 3108962"/>
                <a:gd name="connsiteY4" fmla="*/ 4968 h 746320"/>
                <a:gd name="connsiteX5" fmla="*/ 1664210 w 3108962"/>
                <a:gd name="connsiteY5" fmla="*/ 725515 h 746320"/>
                <a:gd name="connsiteX6" fmla="*/ 2018997 w 3108962"/>
                <a:gd name="connsiteY6" fmla="*/ 4968 h 746320"/>
                <a:gd name="connsiteX7" fmla="*/ 2388414 w 3108962"/>
                <a:gd name="connsiteY7" fmla="*/ 410962 h 746320"/>
                <a:gd name="connsiteX8" fmla="*/ 3108962 w 3108962"/>
                <a:gd name="connsiteY8" fmla="*/ 487771 h 746320"/>
                <a:gd name="connsiteX0" fmla="*/ 0 w 3251607"/>
                <a:gd name="connsiteY0" fmla="*/ 381701 h 734595"/>
                <a:gd name="connsiteX1" fmla="*/ 362103 w 3251607"/>
                <a:gd name="connsiteY1" fmla="*/ 714543 h 734595"/>
                <a:gd name="connsiteX2" fmla="*/ 727863 w 3251607"/>
                <a:gd name="connsiteY2" fmla="*/ 4968 h 734595"/>
                <a:gd name="connsiteX3" fmla="*/ 1089965 w 3251607"/>
                <a:gd name="connsiteY3" fmla="*/ 725515 h 734595"/>
                <a:gd name="connsiteX4" fmla="*/ 1444752 w 3251607"/>
                <a:gd name="connsiteY4" fmla="*/ 4968 h 734595"/>
                <a:gd name="connsiteX5" fmla="*/ 1806855 w 3251607"/>
                <a:gd name="connsiteY5" fmla="*/ 725515 h 734595"/>
                <a:gd name="connsiteX6" fmla="*/ 2161642 w 3251607"/>
                <a:gd name="connsiteY6" fmla="*/ 4968 h 734595"/>
                <a:gd name="connsiteX7" fmla="*/ 2531059 w 3251607"/>
                <a:gd name="connsiteY7" fmla="*/ 410962 h 734595"/>
                <a:gd name="connsiteX8" fmla="*/ 3251607 w 3251607"/>
                <a:gd name="connsiteY8" fmla="*/ 487771 h 734595"/>
                <a:gd name="connsiteX0" fmla="*/ 26821 w 3278428"/>
                <a:gd name="connsiteY0" fmla="*/ 381701 h 725515"/>
                <a:gd name="connsiteX1" fmla="*/ 26822 w 3278428"/>
                <a:gd name="connsiteY1" fmla="*/ 378043 h 725515"/>
                <a:gd name="connsiteX2" fmla="*/ 388924 w 3278428"/>
                <a:gd name="connsiteY2" fmla="*/ 714543 h 725515"/>
                <a:gd name="connsiteX3" fmla="*/ 754684 w 3278428"/>
                <a:gd name="connsiteY3" fmla="*/ 4968 h 725515"/>
                <a:gd name="connsiteX4" fmla="*/ 1116786 w 3278428"/>
                <a:gd name="connsiteY4" fmla="*/ 725515 h 725515"/>
                <a:gd name="connsiteX5" fmla="*/ 1471573 w 3278428"/>
                <a:gd name="connsiteY5" fmla="*/ 4968 h 725515"/>
                <a:gd name="connsiteX6" fmla="*/ 1833676 w 3278428"/>
                <a:gd name="connsiteY6" fmla="*/ 725515 h 725515"/>
                <a:gd name="connsiteX7" fmla="*/ 2188463 w 3278428"/>
                <a:gd name="connsiteY7" fmla="*/ 4968 h 725515"/>
                <a:gd name="connsiteX8" fmla="*/ 2557880 w 3278428"/>
                <a:gd name="connsiteY8" fmla="*/ 410962 h 725515"/>
                <a:gd name="connsiteX9" fmla="*/ 3278428 w 3278428"/>
                <a:gd name="connsiteY9" fmla="*/ 487771 h 725515"/>
                <a:gd name="connsiteX0" fmla="*/ 0 w 3617367"/>
                <a:gd name="connsiteY0" fmla="*/ 337810 h 725515"/>
                <a:gd name="connsiteX1" fmla="*/ 365761 w 3617367"/>
                <a:gd name="connsiteY1" fmla="*/ 378043 h 725515"/>
                <a:gd name="connsiteX2" fmla="*/ 727863 w 3617367"/>
                <a:gd name="connsiteY2" fmla="*/ 714543 h 725515"/>
                <a:gd name="connsiteX3" fmla="*/ 1093623 w 3617367"/>
                <a:gd name="connsiteY3" fmla="*/ 4968 h 725515"/>
                <a:gd name="connsiteX4" fmla="*/ 1455725 w 3617367"/>
                <a:gd name="connsiteY4" fmla="*/ 725515 h 725515"/>
                <a:gd name="connsiteX5" fmla="*/ 1810512 w 3617367"/>
                <a:gd name="connsiteY5" fmla="*/ 4968 h 725515"/>
                <a:gd name="connsiteX6" fmla="*/ 2172615 w 3617367"/>
                <a:gd name="connsiteY6" fmla="*/ 725515 h 725515"/>
                <a:gd name="connsiteX7" fmla="*/ 2527402 w 3617367"/>
                <a:gd name="connsiteY7" fmla="*/ 4968 h 725515"/>
                <a:gd name="connsiteX8" fmla="*/ 2896819 w 3617367"/>
                <a:gd name="connsiteY8" fmla="*/ 410962 h 725515"/>
                <a:gd name="connsiteX9" fmla="*/ 3617367 w 3617367"/>
                <a:gd name="connsiteY9" fmla="*/ 487771 h 72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7367" h="725515">
                  <a:moveTo>
                    <a:pt x="0" y="337810"/>
                  </a:moveTo>
                  <a:cubicBezTo>
                    <a:pt x="0" y="337200"/>
                    <a:pt x="305411" y="322569"/>
                    <a:pt x="365761" y="378043"/>
                  </a:cubicBezTo>
                  <a:cubicBezTo>
                    <a:pt x="426111" y="433517"/>
                    <a:pt x="606553" y="776722"/>
                    <a:pt x="727863" y="714543"/>
                  </a:cubicBezTo>
                  <a:cubicBezTo>
                    <a:pt x="849173" y="652364"/>
                    <a:pt x="972313" y="3139"/>
                    <a:pt x="1093623" y="4968"/>
                  </a:cubicBezTo>
                  <a:cubicBezTo>
                    <a:pt x="1214933" y="6797"/>
                    <a:pt x="1336244" y="725515"/>
                    <a:pt x="1455725" y="725515"/>
                  </a:cubicBezTo>
                  <a:cubicBezTo>
                    <a:pt x="1575206" y="725515"/>
                    <a:pt x="1691030" y="4968"/>
                    <a:pt x="1810512" y="4968"/>
                  </a:cubicBezTo>
                  <a:cubicBezTo>
                    <a:pt x="1929994" y="4968"/>
                    <a:pt x="2053133" y="725515"/>
                    <a:pt x="2172615" y="725515"/>
                  </a:cubicBezTo>
                  <a:cubicBezTo>
                    <a:pt x="2292097" y="725515"/>
                    <a:pt x="2406701" y="57393"/>
                    <a:pt x="2527402" y="4968"/>
                  </a:cubicBezTo>
                  <a:cubicBezTo>
                    <a:pt x="2648103" y="-47457"/>
                    <a:pt x="2715158" y="330495"/>
                    <a:pt x="2896819" y="410962"/>
                  </a:cubicBezTo>
                  <a:cubicBezTo>
                    <a:pt x="3078480" y="491429"/>
                    <a:pt x="3347923" y="489600"/>
                    <a:pt x="3617367" y="487771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7912468" y="7359231"/>
              <a:ext cx="80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SPP</a:t>
              </a:r>
              <a:endParaRPr lang="en-GB" sz="2400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7449857" y="6768141"/>
              <a:ext cx="301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>
                      <a:lumMod val="85000"/>
                    </a:schemeClr>
                  </a:solidFill>
                </a:rPr>
                <a:t>+</a:t>
              </a:r>
              <a:endParaRPr lang="en-GB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7826320" y="6766569"/>
              <a:ext cx="416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>
                      <a:lumMod val="85000"/>
                    </a:schemeClr>
                  </a:solidFill>
                </a:rPr>
                <a:t>+</a:t>
              </a:r>
              <a:endParaRPr lang="en-GB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7637715" y="6766569"/>
              <a:ext cx="369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>
                      <a:lumMod val="85000"/>
                    </a:schemeClr>
                  </a:solidFill>
                </a:rPr>
                <a:t>+</a:t>
              </a:r>
              <a:endParaRPr lang="en-GB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8537983" y="6697138"/>
              <a:ext cx="4560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chemeClr val="bg1">
                      <a:lumMod val="85000"/>
                    </a:schemeClr>
                  </a:solidFill>
                </a:rPr>
                <a:t>-</a:t>
              </a:r>
              <a:endParaRPr lang="en-GB" sz="2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8338913" y="6694614"/>
              <a:ext cx="350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chemeClr val="bg1">
                      <a:lumMod val="85000"/>
                    </a:schemeClr>
                  </a:solidFill>
                </a:rPr>
                <a:t>-</a:t>
              </a:r>
              <a:endParaRPr lang="en-GB" sz="2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8716895" y="6697138"/>
              <a:ext cx="4295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chemeClr val="bg1">
                      <a:lumMod val="85000"/>
                    </a:schemeClr>
                  </a:solidFill>
                </a:rPr>
                <a:t>-</a:t>
              </a:r>
              <a:endParaRPr lang="en-GB" sz="2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9" name="Freeform 478"/>
            <p:cNvSpPr>
              <a:spLocks noChangeAspect="1"/>
            </p:cNvSpPr>
            <p:nvPr/>
          </p:nvSpPr>
          <p:spPr>
            <a:xfrm rot="1380000" flipV="1">
              <a:off x="6640922" y="6201674"/>
              <a:ext cx="900000" cy="145048"/>
            </a:xfrm>
            <a:custGeom>
              <a:avLst/>
              <a:gdLst>
                <a:gd name="connsiteX0" fmla="*/ 0 w 2885847"/>
                <a:gd name="connsiteY0" fmla="*/ 721858 h 725515"/>
                <a:gd name="connsiteX1" fmla="*/ 362103 w 2885847"/>
                <a:gd name="connsiteY1" fmla="*/ 4968 h 725515"/>
                <a:gd name="connsiteX2" fmla="*/ 724205 w 2885847"/>
                <a:gd name="connsiteY2" fmla="*/ 725515 h 725515"/>
                <a:gd name="connsiteX3" fmla="*/ 1078992 w 2885847"/>
                <a:gd name="connsiteY3" fmla="*/ 4968 h 725515"/>
                <a:gd name="connsiteX4" fmla="*/ 1441095 w 2885847"/>
                <a:gd name="connsiteY4" fmla="*/ 725515 h 725515"/>
                <a:gd name="connsiteX5" fmla="*/ 1795882 w 2885847"/>
                <a:gd name="connsiteY5" fmla="*/ 4968 h 725515"/>
                <a:gd name="connsiteX6" fmla="*/ 2165299 w 2885847"/>
                <a:gd name="connsiteY6" fmla="*/ 410962 h 725515"/>
                <a:gd name="connsiteX7" fmla="*/ 2885847 w 2885847"/>
                <a:gd name="connsiteY7" fmla="*/ 487771 h 725515"/>
                <a:gd name="connsiteX0" fmla="*/ 29690 w 2915537"/>
                <a:gd name="connsiteY0" fmla="*/ 721858 h 769324"/>
                <a:gd name="connsiteX1" fmla="*/ 26033 w 2915537"/>
                <a:gd name="connsiteY1" fmla="*/ 714543 h 769324"/>
                <a:gd name="connsiteX2" fmla="*/ 391793 w 2915537"/>
                <a:gd name="connsiteY2" fmla="*/ 4968 h 769324"/>
                <a:gd name="connsiteX3" fmla="*/ 753895 w 2915537"/>
                <a:gd name="connsiteY3" fmla="*/ 725515 h 769324"/>
                <a:gd name="connsiteX4" fmla="*/ 1108682 w 2915537"/>
                <a:gd name="connsiteY4" fmla="*/ 4968 h 769324"/>
                <a:gd name="connsiteX5" fmla="*/ 1470785 w 2915537"/>
                <a:gd name="connsiteY5" fmla="*/ 725515 h 769324"/>
                <a:gd name="connsiteX6" fmla="*/ 1825572 w 2915537"/>
                <a:gd name="connsiteY6" fmla="*/ 4968 h 769324"/>
                <a:gd name="connsiteX7" fmla="*/ 2194989 w 2915537"/>
                <a:gd name="connsiteY7" fmla="*/ 410962 h 769324"/>
                <a:gd name="connsiteX8" fmla="*/ 2915537 w 2915537"/>
                <a:gd name="connsiteY8" fmla="*/ 487771 h 769324"/>
                <a:gd name="connsiteX0" fmla="*/ 1 w 3108962"/>
                <a:gd name="connsiteY0" fmla="*/ 579212 h 746320"/>
                <a:gd name="connsiteX1" fmla="*/ 219458 w 3108962"/>
                <a:gd name="connsiteY1" fmla="*/ 714543 h 746320"/>
                <a:gd name="connsiteX2" fmla="*/ 585218 w 3108962"/>
                <a:gd name="connsiteY2" fmla="*/ 4968 h 746320"/>
                <a:gd name="connsiteX3" fmla="*/ 947320 w 3108962"/>
                <a:gd name="connsiteY3" fmla="*/ 725515 h 746320"/>
                <a:gd name="connsiteX4" fmla="*/ 1302107 w 3108962"/>
                <a:gd name="connsiteY4" fmla="*/ 4968 h 746320"/>
                <a:gd name="connsiteX5" fmla="*/ 1664210 w 3108962"/>
                <a:gd name="connsiteY5" fmla="*/ 725515 h 746320"/>
                <a:gd name="connsiteX6" fmla="*/ 2018997 w 3108962"/>
                <a:gd name="connsiteY6" fmla="*/ 4968 h 746320"/>
                <a:gd name="connsiteX7" fmla="*/ 2388414 w 3108962"/>
                <a:gd name="connsiteY7" fmla="*/ 410962 h 746320"/>
                <a:gd name="connsiteX8" fmla="*/ 3108962 w 3108962"/>
                <a:gd name="connsiteY8" fmla="*/ 487771 h 746320"/>
                <a:gd name="connsiteX0" fmla="*/ 0 w 3251607"/>
                <a:gd name="connsiteY0" fmla="*/ 381701 h 734595"/>
                <a:gd name="connsiteX1" fmla="*/ 362103 w 3251607"/>
                <a:gd name="connsiteY1" fmla="*/ 714543 h 734595"/>
                <a:gd name="connsiteX2" fmla="*/ 727863 w 3251607"/>
                <a:gd name="connsiteY2" fmla="*/ 4968 h 734595"/>
                <a:gd name="connsiteX3" fmla="*/ 1089965 w 3251607"/>
                <a:gd name="connsiteY3" fmla="*/ 725515 h 734595"/>
                <a:gd name="connsiteX4" fmla="*/ 1444752 w 3251607"/>
                <a:gd name="connsiteY4" fmla="*/ 4968 h 734595"/>
                <a:gd name="connsiteX5" fmla="*/ 1806855 w 3251607"/>
                <a:gd name="connsiteY5" fmla="*/ 725515 h 734595"/>
                <a:gd name="connsiteX6" fmla="*/ 2161642 w 3251607"/>
                <a:gd name="connsiteY6" fmla="*/ 4968 h 734595"/>
                <a:gd name="connsiteX7" fmla="*/ 2531059 w 3251607"/>
                <a:gd name="connsiteY7" fmla="*/ 410962 h 734595"/>
                <a:gd name="connsiteX8" fmla="*/ 3251607 w 3251607"/>
                <a:gd name="connsiteY8" fmla="*/ 487771 h 734595"/>
                <a:gd name="connsiteX0" fmla="*/ 26821 w 3278428"/>
                <a:gd name="connsiteY0" fmla="*/ 381701 h 725515"/>
                <a:gd name="connsiteX1" fmla="*/ 26822 w 3278428"/>
                <a:gd name="connsiteY1" fmla="*/ 378043 h 725515"/>
                <a:gd name="connsiteX2" fmla="*/ 388924 w 3278428"/>
                <a:gd name="connsiteY2" fmla="*/ 714543 h 725515"/>
                <a:gd name="connsiteX3" fmla="*/ 754684 w 3278428"/>
                <a:gd name="connsiteY3" fmla="*/ 4968 h 725515"/>
                <a:gd name="connsiteX4" fmla="*/ 1116786 w 3278428"/>
                <a:gd name="connsiteY4" fmla="*/ 725515 h 725515"/>
                <a:gd name="connsiteX5" fmla="*/ 1471573 w 3278428"/>
                <a:gd name="connsiteY5" fmla="*/ 4968 h 725515"/>
                <a:gd name="connsiteX6" fmla="*/ 1833676 w 3278428"/>
                <a:gd name="connsiteY6" fmla="*/ 725515 h 725515"/>
                <a:gd name="connsiteX7" fmla="*/ 2188463 w 3278428"/>
                <a:gd name="connsiteY7" fmla="*/ 4968 h 725515"/>
                <a:gd name="connsiteX8" fmla="*/ 2557880 w 3278428"/>
                <a:gd name="connsiteY8" fmla="*/ 410962 h 725515"/>
                <a:gd name="connsiteX9" fmla="*/ 3278428 w 3278428"/>
                <a:gd name="connsiteY9" fmla="*/ 487771 h 725515"/>
                <a:gd name="connsiteX0" fmla="*/ 0 w 3617367"/>
                <a:gd name="connsiteY0" fmla="*/ 337810 h 725515"/>
                <a:gd name="connsiteX1" fmla="*/ 365761 w 3617367"/>
                <a:gd name="connsiteY1" fmla="*/ 378043 h 725515"/>
                <a:gd name="connsiteX2" fmla="*/ 727863 w 3617367"/>
                <a:gd name="connsiteY2" fmla="*/ 714543 h 725515"/>
                <a:gd name="connsiteX3" fmla="*/ 1093623 w 3617367"/>
                <a:gd name="connsiteY3" fmla="*/ 4968 h 725515"/>
                <a:gd name="connsiteX4" fmla="*/ 1455725 w 3617367"/>
                <a:gd name="connsiteY4" fmla="*/ 725515 h 725515"/>
                <a:gd name="connsiteX5" fmla="*/ 1810512 w 3617367"/>
                <a:gd name="connsiteY5" fmla="*/ 4968 h 725515"/>
                <a:gd name="connsiteX6" fmla="*/ 2172615 w 3617367"/>
                <a:gd name="connsiteY6" fmla="*/ 725515 h 725515"/>
                <a:gd name="connsiteX7" fmla="*/ 2527402 w 3617367"/>
                <a:gd name="connsiteY7" fmla="*/ 4968 h 725515"/>
                <a:gd name="connsiteX8" fmla="*/ 2896819 w 3617367"/>
                <a:gd name="connsiteY8" fmla="*/ 410962 h 725515"/>
                <a:gd name="connsiteX9" fmla="*/ 3617367 w 3617367"/>
                <a:gd name="connsiteY9" fmla="*/ 487771 h 72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7367" h="725515">
                  <a:moveTo>
                    <a:pt x="0" y="337810"/>
                  </a:moveTo>
                  <a:cubicBezTo>
                    <a:pt x="0" y="337200"/>
                    <a:pt x="305411" y="322569"/>
                    <a:pt x="365761" y="378043"/>
                  </a:cubicBezTo>
                  <a:cubicBezTo>
                    <a:pt x="426111" y="433517"/>
                    <a:pt x="606553" y="776722"/>
                    <a:pt x="727863" y="714543"/>
                  </a:cubicBezTo>
                  <a:cubicBezTo>
                    <a:pt x="849173" y="652364"/>
                    <a:pt x="972313" y="3139"/>
                    <a:pt x="1093623" y="4968"/>
                  </a:cubicBezTo>
                  <a:cubicBezTo>
                    <a:pt x="1214933" y="6797"/>
                    <a:pt x="1336244" y="725515"/>
                    <a:pt x="1455725" y="725515"/>
                  </a:cubicBezTo>
                  <a:cubicBezTo>
                    <a:pt x="1575206" y="725515"/>
                    <a:pt x="1691030" y="4968"/>
                    <a:pt x="1810512" y="4968"/>
                  </a:cubicBezTo>
                  <a:cubicBezTo>
                    <a:pt x="1929994" y="4968"/>
                    <a:pt x="2053133" y="725515"/>
                    <a:pt x="2172615" y="725515"/>
                  </a:cubicBezTo>
                  <a:cubicBezTo>
                    <a:pt x="2292097" y="725515"/>
                    <a:pt x="2406701" y="57393"/>
                    <a:pt x="2527402" y="4968"/>
                  </a:cubicBezTo>
                  <a:cubicBezTo>
                    <a:pt x="2648103" y="-47457"/>
                    <a:pt x="2715158" y="330495"/>
                    <a:pt x="2896819" y="410962"/>
                  </a:cubicBezTo>
                  <a:cubicBezTo>
                    <a:pt x="3078480" y="491429"/>
                    <a:pt x="3347923" y="489600"/>
                    <a:pt x="3617367" y="487771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6876256" y="5445257"/>
              <a:ext cx="1383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</a:rPr>
                <a:t>Emission to SPP</a:t>
              </a:r>
              <a:endParaRPr lang="en-GB" sz="2400" dirty="0">
                <a:solidFill>
                  <a:srgbClr val="C00000"/>
                </a:solidFill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7188778" y="4358381"/>
              <a:ext cx="2047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solidFill>
                    <a:srgbClr val="C00000"/>
                  </a:solidFill>
                </a:rPr>
                <a:t>Outcoupled</a:t>
              </a:r>
              <a:r>
                <a:rPr lang="en-GB" sz="2400" dirty="0" smtClean="0">
                  <a:solidFill>
                    <a:srgbClr val="C00000"/>
                  </a:solidFill>
                </a:rPr>
                <a:t> via grating</a:t>
              </a:r>
              <a:endParaRPr lang="en-GB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0" name="TextBox 509"/>
          <p:cNvSpPr txBox="1"/>
          <p:nvPr/>
        </p:nvSpPr>
        <p:spPr>
          <a:xfrm>
            <a:off x="4248008" y="902262"/>
            <a:ext cx="396000" cy="385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1">
            <a:spAutoFit/>
          </a:bodyPr>
          <a:lstStyle/>
          <a:p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1" name="Group 510"/>
          <p:cNvGrpSpPr/>
          <p:nvPr/>
        </p:nvGrpSpPr>
        <p:grpSpPr>
          <a:xfrm>
            <a:off x="538000" y="80529"/>
            <a:ext cx="3710008" cy="4749014"/>
            <a:chOff x="429944" y="4288661"/>
            <a:chExt cx="3710008" cy="4749014"/>
          </a:xfrm>
        </p:grpSpPr>
        <p:pic>
          <p:nvPicPr>
            <p:cNvPr id="512" name="Picture 6" descr="C:\Users\Wendy\Documents\wwn20\Documents\Grating_PRL\Figures_v2\CHPI_Dipole_Redshift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8" r="4793" b="5031"/>
            <a:stretch/>
          </p:blipFill>
          <p:spPr bwMode="auto">
            <a:xfrm>
              <a:off x="429944" y="4288661"/>
              <a:ext cx="3710008" cy="4749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3" name="Straight Connector 512"/>
            <p:cNvCxnSpPr/>
            <p:nvPr/>
          </p:nvCxnSpPr>
          <p:spPr>
            <a:xfrm>
              <a:off x="844184" y="6059981"/>
              <a:ext cx="115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995923" y="6055084"/>
              <a:ext cx="0" cy="2628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TextBox 514"/>
          <p:cNvSpPr txBox="1"/>
          <p:nvPr/>
        </p:nvSpPr>
        <p:spPr>
          <a:xfrm>
            <a:off x="63064" y="15689"/>
            <a:ext cx="396000" cy="385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1">
            <a:spAutoFit/>
          </a:bodyPr>
          <a:lstStyle/>
          <a:p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6" name="TextBox 515"/>
          <p:cNvSpPr txBox="1"/>
          <p:nvPr/>
        </p:nvSpPr>
        <p:spPr>
          <a:xfrm rot="16200000">
            <a:off x="-616186" y="817938"/>
            <a:ext cx="1908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7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GB" sz="2500" dirty="0" smtClean="0"/>
              <a:t> </a:t>
            </a:r>
            <a:r>
              <a:rPr lang="en-GB" sz="2400" dirty="0" smtClean="0"/>
              <a:t>(</a:t>
            </a:r>
            <a:r>
              <a:rPr lang="en-GB" sz="2400" dirty="0" err="1" smtClean="0"/>
              <a:t>meV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cxnSp>
        <p:nvCxnSpPr>
          <p:cNvPr id="517" name="Straight Connector 516"/>
          <p:cNvCxnSpPr/>
          <p:nvPr/>
        </p:nvCxnSpPr>
        <p:spPr>
          <a:xfrm>
            <a:off x="2613176" y="1465951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/>
          <p:cNvSpPr/>
          <p:nvPr/>
        </p:nvSpPr>
        <p:spPr>
          <a:xfrm>
            <a:off x="2611715" y="1488426"/>
            <a:ext cx="1080000" cy="36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9" name="Group 518"/>
          <p:cNvGrpSpPr/>
          <p:nvPr/>
        </p:nvGrpSpPr>
        <p:grpSpPr>
          <a:xfrm>
            <a:off x="2757629" y="680295"/>
            <a:ext cx="727427" cy="477054"/>
            <a:chOff x="5954216" y="4157033"/>
            <a:chExt cx="727427" cy="477054"/>
          </a:xfrm>
        </p:grpSpPr>
        <p:sp>
          <p:nvSpPr>
            <p:cNvPr id="520" name="Oval 519"/>
            <p:cNvSpPr/>
            <p:nvPr/>
          </p:nvSpPr>
          <p:spPr>
            <a:xfrm>
              <a:off x="6115935" y="4338815"/>
              <a:ext cx="463720" cy="20005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Oval 520"/>
            <p:cNvSpPr/>
            <p:nvPr/>
          </p:nvSpPr>
          <p:spPr>
            <a:xfrm>
              <a:off x="6010702" y="43372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Oval 521"/>
            <p:cNvSpPr/>
            <p:nvPr/>
          </p:nvSpPr>
          <p:spPr>
            <a:xfrm>
              <a:off x="6493978" y="43294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954216" y="4231161"/>
              <a:ext cx="27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+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6446193" y="4157033"/>
              <a:ext cx="235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rgbClr val="000099"/>
                  </a:solidFill>
                </a:rPr>
                <a:t>-</a:t>
              </a:r>
            </a:p>
          </p:txBody>
        </p:sp>
      </p:grpSp>
      <p:cxnSp>
        <p:nvCxnSpPr>
          <p:cNvPr id="525" name="Straight Arrow Connector 524"/>
          <p:cNvCxnSpPr/>
          <p:nvPr/>
        </p:nvCxnSpPr>
        <p:spPr>
          <a:xfrm>
            <a:off x="2765668" y="962104"/>
            <a:ext cx="0" cy="486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/>
          <p:cNvSpPr txBox="1"/>
          <p:nvPr/>
        </p:nvSpPr>
        <p:spPr>
          <a:xfrm>
            <a:off x="2483768" y="976953"/>
            <a:ext cx="276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1901745" y="4721369"/>
            <a:ext cx="1046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200" dirty="0" smtClean="0"/>
              <a:t> </a:t>
            </a:r>
            <a:r>
              <a:rPr lang="en-GB" sz="2400" dirty="0" smtClean="0"/>
              <a:t>(nm)</a:t>
            </a:r>
            <a:endParaRPr lang="en-GB" sz="2400" dirty="0"/>
          </a:p>
        </p:txBody>
      </p:sp>
      <p:sp>
        <p:nvSpPr>
          <p:cNvPr id="528" name="TextBox 527"/>
          <p:cNvSpPr txBox="1"/>
          <p:nvPr/>
        </p:nvSpPr>
        <p:spPr>
          <a:xfrm>
            <a:off x="3231097" y="1466455"/>
            <a:ext cx="498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sp>
        <p:nvSpPr>
          <p:cNvPr id="529" name="TextBox 528"/>
          <p:cNvSpPr txBox="1"/>
          <p:nvPr/>
        </p:nvSpPr>
        <p:spPr>
          <a:xfrm rot="16200000">
            <a:off x="-1061766" y="3126781"/>
            <a:ext cx="2904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Emission probability</a:t>
            </a:r>
            <a:endParaRPr lang="en-GB" sz="2400" dirty="0"/>
          </a:p>
        </p:txBody>
      </p:sp>
      <p:sp>
        <p:nvSpPr>
          <p:cNvPr id="530" name="TextBox 529"/>
          <p:cNvSpPr txBox="1"/>
          <p:nvPr/>
        </p:nvSpPr>
        <p:spPr>
          <a:xfrm>
            <a:off x="2991397" y="2732147"/>
            <a:ext cx="12205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solidFill>
                  <a:srgbClr val="0000C4"/>
                </a:solidFill>
              </a:rPr>
              <a:t>Photon</a:t>
            </a:r>
            <a:endParaRPr lang="en-GB" sz="2500" dirty="0">
              <a:solidFill>
                <a:srgbClr val="0000C4"/>
              </a:solidFill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2123728" y="3065185"/>
            <a:ext cx="794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solidFill>
                  <a:srgbClr val="FF0000"/>
                </a:solidFill>
              </a:rPr>
              <a:t>SPP</a:t>
            </a:r>
            <a:endParaRPr lang="en-GB" sz="2500" dirty="0">
              <a:solidFill>
                <a:srgbClr val="FF0000"/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2302974" y="3869148"/>
            <a:ext cx="1846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 smtClean="0"/>
              <a:t>Nonradiative</a:t>
            </a:r>
            <a:endParaRPr lang="en-GB" sz="2500" dirty="0"/>
          </a:p>
        </p:txBody>
      </p:sp>
      <p:cxnSp>
        <p:nvCxnSpPr>
          <p:cNvPr id="533" name="Straight Arrow Connector 532"/>
          <p:cNvCxnSpPr/>
          <p:nvPr/>
        </p:nvCxnSpPr>
        <p:spPr>
          <a:xfrm flipV="1">
            <a:off x="2395777" y="3426891"/>
            <a:ext cx="0" cy="180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/>
          <p:nvPr/>
        </p:nvCxnSpPr>
        <p:spPr>
          <a:xfrm flipH="1" flipV="1">
            <a:off x="3654195" y="3129121"/>
            <a:ext cx="0" cy="180000"/>
          </a:xfrm>
          <a:prstGeom prst="straightConnector1">
            <a:avLst/>
          </a:prstGeom>
          <a:ln w="12700">
            <a:solidFill>
              <a:srgbClr val="0000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/>
          <p:nvPr/>
        </p:nvCxnSpPr>
        <p:spPr>
          <a:xfrm flipV="1">
            <a:off x="3377340" y="4258443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Freeform 535"/>
          <p:cNvSpPr/>
          <p:nvPr/>
        </p:nvSpPr>
        <p:spPr>
          <a:xfrm>
            <a:off x="6143543" y="2573004"/>
            <a:ext cx="144000" cy="1008000"/>
          </a:xfrm>
          <a:custGeom>
            <a:avLst/>
            <a:gdLst>
              <a:gd name="connsiteX0" fmla="*/ 11875 w 320651"/>
              <a:gd name="connsiteY0" fmla="*/ 0 h 1151907"/>
              <a:gd name="connsiteX1" fmla="*/ 320633 w 320651"/>
              <a:gd name="connsiteY1" fmla="*/ 617517 h 1151907"/>
              <a:gd name="connsiteX2" fmla="*/ 0 w 320651"/>
              <a:gd name="connsiteY2" fmla="*/ 1151907 h 1151907"/>
              <a:gd name="connsiteX3" fmla="*/ 0 w 320651"/>
              <a:gd name="connsiteY3" fmla="*/ 1151907 h 115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651" h="1151907">
                <a:moveTo>
                  <a:pt x="11875" y="0"/>
                </a:moveTo>
                <a:cubicBezTo>
                  <a:pt x="167243" y="212766"/>
                  <a:pt x="322612" y="425533"/>
                  <a:pt x="320633" y="617517"/>
                </a:cubicBezTo>
                <a:cubicBezTo>
                  <a:pt x="318654" y="809501"/>
                  <a:pt x="0" y="1151907"/>
                  <a:pt x="0" y="1151907"/>
                </a:cubicBezTo>
                <a:lnTo>
                  <a:pt x="0" y="1151907"/>
                </a:lnTo>
              </a:path>
            </a:pathLst>
          </a:custGeom>
          <a:noFill/>
          <a:ln w="285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2014-06-03T14:00:42Z</dcterms:created>
  <dcterms:modified xsi:type="dcterms:W3CDTF">2014-06-03T14:01:58Z</dcterms:modified>
</cp:coreProperties>
</file>