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10080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0" y="-84"/>
      </p:cViewPr>
      <p:guideLst>
        <p:guide orient="horz" pos="3175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60" y="3131537"/>
            <a:ext cx="7344647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5712354"/>
            <a:ext cx="6048536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5" y="403694"/>
            <a:ext cx="1944172" cy="860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41" y="403694"/>
            <a:ext cx="5688502" cy="860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84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8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2" y="6477737"/>
            <a:ext cx="7344647" cy="2002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2" y="4272600"/>
            <a:ext cx="7344647" cy="22051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3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40" y="2352147"/>
            <a:ext cx="3816337" cy="6652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1" y="2352147"/>
            <a:ext cx="3816337" cy="6652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1" y="2256483"/>
            <a:ext cx="3817838" cy="940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41" y="3196865"/>
            <a:ext cx="3817838" cy="5808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93" y="2256483"/>
            <a:ext cx="3819337" cy="940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93" y="3196865"/>
            <a:ext cx="3819337" cy="5808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401359"/>
            <a:ext cx="2842751" cy="17081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401368"/>
            <a:ext cx="4830426" cy="8603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2109465"/>
            <a:ext cx="2842751" cy="68954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1" y="7056440"/>
            <a:ext cx="5184458" cy="833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1" y="900731"/>
            <a:ext cx="5184458" cy="604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1" y="7889490"/>
            <a:ext cx="5184458" cy="1183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3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9" y="403701"/>
            <a:ext cx="7776687" cy="1680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2352147"/>
            <a:ext cx="7776687" cy="665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9" y="9343248"/>
            <a:ext cx="201617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9D06-A124-415A-BDD1-3EA8F2C5CFB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2" y="9343248"/>
            <a:ext cx="27362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9" y="9343248"/>
            <a:ext cx="201617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9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Wendy\Documents\wwn20\Documents\Grating_PRL\Figures_v2\417_CHPI_Ag_Osc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0" y="1007864"/>
            <a:ext cx="52673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Wendy\Documents\wwn20\Documents\Grating_PRL\Figures_v2\417_CHPI+Ag_TM_outP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20" y="6144822"/>
            <a:ext cx="4356427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7" descr="C:\Users\Wendy\Documents\wwn20\Documents\Grating_PRL\Figures_v2\417_CHPI+Ag_TM_inPlan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3"/>
          <a:stretch/>
        </p:blipFill>
        <p:spPr bwMode="auto">
          <a:xfrm>
            <a:off x="40915" y="6134189"/>
            <a:ext cx="410246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4" descr="C:\Users\Wendy\Documents\wwn20\Documents\Grating_PRL\Figures_v2\data_for_cambridge\efield_pos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0" t="52113" r="25697" b="14697"/>
          <a:stretch/>
        </p:blipFill>
        <p:spPr bwMode="auto">
          <a:xfrm>
            <a:off x="5976416" y="87400"/>
            <a:ext cx="2160000" cy="29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5" descr="C:\Users\Wendy\Documents\wwn20\Documents\Grating_PRL\Figures_v2\data_for_cambridge\efield_pos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4" t="52115" r="25584" b="14696"/>
          <a:stretch/>
        </p:blipFill>
        <p:spPr bwMode="auto">
          <a:xfrm>
            <a:off x="5976416" y="3197501"/>
            <a:ext cx="2160000" cy="29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TextBox 178"/>
          <p:cNvSpPr txBox="1"/>
          <p:nvPr/>
        </p:nvSpPr>
        <p:spPr>
          <a:xfrm>
            <a:off x="-99" y="808970"/>
            <a:ext cx="905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976416" y="87400"/>
            <a:ext cx="720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976416" y="3197501"/>
            <a:ext cx="720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  <p:sp>
        <p:nvSpPr>
          <p:cNvPr id="182" name="Oval 181"/>
          <p:cNvSpPr/>
          <p:nvPr/>
        </p:nvSpPr>
        <p:spPr>
          <a:xfrm>
            <a:off x="4395663" y="1853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Oval 182"/>
          <p:cNvSpPr/>
          <p:nvPr/>
        </p:nvSpPr>
        <p:spPr>
          <a:xfrm>
            <a:off x="3216750" y="344435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4" name="Straight Arrow Connector 183"/>
          <p:cNvCxnSpPr>
            <a:stCxn id="182" idx="7"/>
          </p:cNvCxnSpPr>
          <p:nvPr/>
        </p:nvCxnSpPr>
        <p:spPr>
          <a:xfrm flipV="1">
            <a:off x="4487847" y="964515"/>
            <a:ext cx="1463055" cy="904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3" idx="6"/>
          </p:cNvCxnSpPr>
          <p:nvPr/>
        </p:nvCxnSpPr>
        <p:spPr>
          <a:xfrm>
            <a:off x="3324750" y="3498356"/>
            <a:ext cx="2601195" cy="368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736205" y="9072760"/>
            <a:ext cx="10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8" name="Group 187"/>
          <p:cNvGrpSpPr/>
          <p:nvPr/>
        </p:nvGrpSpPr>
        <p:grpSpPr>
          <a:xfrm>
            <a:off x="2873203" y="8600602"/>
            <a:ext cx="727098" cy="477054"/>
            <a:chOff x="5954545" y="4157032"/>
            <a:chExt cx="727098" cy="477054"/>
          </a:xfrm>
        </p:grpSpPr>
        <p:sp>
          <p:nvSpPr>
            <p:cNvPr id="189" name="Oval 188"/>
            <p:cNvSpPr/>
            <p:nvPr/>
          </p:nvSpPr>
          <p:spPr>
            <a:xfrm>
              <a:off x="6115935" y="4338815"/>
              <a:ext cx="463720" cy="20005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Oval 189"/>
            <p:cNvSpPr/>
            <p:nvPr/>
          </p:nvSpPr>
          <p:spPr>
            <a:xfrm>
              <a:off x="6010702" y="43372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/>
            <p:cNvSpPr/>
            <p:nvPr/>
          </p:nvSpPr>
          <p:spPr>
            <a:xfrm>
              <a:off x="6493978" y="43294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954545" y="4231161"/>
              <a:ext cx="27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+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446193" y="4157032"/>
              <a:ext cx="2354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rgbClr val="000099"/>
                  </a:solidFill>
                </a:rPr>
                <a:t>-</a:t>
              </a:r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6099435" y="9072760"/>
            <a:ext cx="10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6" name="Group 195"/>
          <p:cNvGrpSpPr/>
          <p:nvPr/>
        </p:nvGrpSpPr>
        <p:grpSpPr>
          <a:xfrm rot="5400000">
            <a:off x="6225482" y="8583428"/>
            <a:ext cx="903826" cy="369332"/>
            <a:chOff x="5952062" y="4229918"/>
            <a:chExt cx="903826" cy="369332"/>
          </a:xfrm>
        </p:grpSpPr>
        <p:sp>
          <p:nvSpPr>
            <p:cNvPr id="197" name="Oval 196"/>
            <p:cNvSpPr/>
            <p:nvPr/>
          </p:nvSpPr>
          <p:spPr>
            <a:xfrm>
              <a:off x="6115935" y="4317549"/>
              <a:ext cx="463720" cy="20005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6010702" y="43372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/>
            <p:cNvSpPr/>
            <p:nvPr/>
          </p:nvSpPr>
          <p:spPr>
            <a:xfrm>
              <a:off x="6493978" y="43294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952062" y="4229918"/>
              <a:ext cx="27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+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 rot="5400000">
              <a:off x="6499636" y="4157033"/>
              <a:ext cx="2354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rgbClr val="000099"/>
                  </a:solidFill>
                </a:rPr>
                <a:t>-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791989" y="6301589"/>
            <a:ext cx="905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(d)</a:t>
            </a:r>
            <a:endParaRPr lang="en-GB" sz="3500" dirty="0"/>
          </a:p>
        </p:txBody>
      </p:sp>
      <p:sp>
        <p:nvSpPr>
          <p:cNvPr id="204" name="TextBox 203"/>
          <p:cNvSpPr txBox="1"/>
          <p:nvPr/>
        </p:nvSpPr>
        <p:spPr>
          <a:xfrm>
            <a:off x="4164490" y="6301589"/>
            <a:ext cx="905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(e)</a:t>
            </a:r>
            <a:endParaRPr lang="en-GB" sz="3500" dirty="0"/>
          </a:p>
        </p:txBody>
      </p:sp>
      <p:pic>
        <p:nvPicPr>
          <p:cNvPr id="1026" name="Picture 2" descr="C:\Users\Wendy\Documents\wwn20\Documents\Grating_PRL\Figures_v2\data_for_cambridge\Sca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10182" r="69207" b="21918"/>
          <a:stretch/>
        </p:blipFill>
        <p:spPr bwMode="auto">
          <a:xfrm>
            <a:off x="7315200" y="7128432"/>
            <a:ext cx="1305391" cy="179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1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25</cp:revision>
  <dcterms:created xsi:type="dcterms:W3CDTF">2013-09-20T15:42:22Z</dcterms:created>
  <dcterms:modified xsi:type="dcterms:W3CDTF">2014-06-03T14:08:04Z</dcterms:modified>
</cp:coreProperties>
</file>