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801350" cy="10261600"/>
  <p:notesSz cx="6858000" cy="9144000"/>
  <p:defaultTextStyle>
    <a:defPPr>
      <a:defRPr lang="en-US"/>
    </a:defPPr>
    <a:lvl1pPr marL="0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55564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11129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66693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22258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77822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33387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88951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844516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03" autoAdjust="0"/>
  </p:normalViewPr>
  <p:slideViewPr>
    <p:cSldViewPr>
      <p:cViewPr>
        <p:scale>
          <a:sx n="40" d="100"/>
          <a:sy n="40" d="100"/>
        </p:scale>
        <p:origin x="-1878" y="-390"/>
      </p:cViewPr>
      <p:guideLst>
        <p:guide orient="horz" pos="3232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112" y="3187752"/>
            <a:ext cx="9181149" cy="21995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214" y="5814911"/>
            <a:ext cx="7560945" cy="262240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55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11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66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22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77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33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88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44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03/06/2014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5090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03/06/2014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37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30988" y="410944"/>
            <a:ext cx="2430303" cy="87556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0069" y="410944"/>
            <a:ext cx="7110888" cy="87556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03/06/2014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88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03/06/2014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590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40" y="6594033"/>
            <a:ext cx="9181149" cy="2038067"/>
          </a:xfrm>
        </p:spPr>
        <p:txBody>
          <a:bodyPr anchor="t"/>
          <a:lstStyle>
            <a:lvl1pPr algn="l">
              <a:defRPr sz="31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240" y="4349310"/>
            <a:ext cx="9181149" cy="2244725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555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1112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6669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2225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7782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3338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88951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84451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03/06/2014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46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0076" y="2394377"/>
            <a:ext cx="4770597" cy="6772183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0695" y="2394377"/>
            <a:ext cx="4770597" cy="6772183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03/06/2014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9835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72" y="2296988"/>
            <a:ext cx="4772472" cy="957274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5564" indent="0">
              <a:buNone/>
              <a:defRPr sz="1600" b="1"/>
            </a:lvl2pPr>
            <a:lvl3pPr marL="711129" indent="0">
              <a:buNone/>
              <a:defRPr sz="1400" b="1"/>
            </a:lvl3pPr>
            <a:lvl4pPr marL="1066693" indent="0">
              <a:buNone/>
              <a:defRPr sz="1200" b="1"/>
            </a:lvl4pPr>
            <a:lvl5pPr marL="1422258" indent="0">
              <a:buNone/>
              <a:defRPr sz="1200" b="1"/>
            </a:lvl5pPr>
            <a:lvl6pPr marL="1777822" indent="0">
              <a:buNone/>
              <a:defRPr sz="1200" b="1"/>
            </a:lvl6pPr>
            <a:lvl7pPr marL="2133387" indent="0">
              <a:buNone/>
              <a:defRPr sz="1200" b="1"/>
            </a:lvl7pPr>
            <a:lvl8pPr marL="2488951" indent="0">
              <a:buNone/>
              <a:defRPr sz="1200" b="1"/>
            </a:lvl8pPr>
            <a:lvl9pPr marL="284451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0072" y="3254259"/>
            <a:ext cx="4772472" cy="5912299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6947" y="2296988"/>
            <a:ext cx="4774347" cy="957274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5564" indent="0">
              <a:buNone/>
              <a:defRPr sz="1600" b="1"/>
            </a:lvl2pPr>
            <a:lvl3pPr marL="711129" indent="0">
              <a:buNone/>
              <a:defRPr sz="1400" b="1"/>
            </a:lvl3pPr>
            <a:lvl4pPr marL="1066693" indent="0">
              <a:buNone/>
              <a:defRPr sz="1200" b="1"/>
            </a:lvl4pPr>
            <a:lvl5pPr marL="1422258" indent="0">
              <a:buNone/>
              <a:defRPr sz="1200" b="1"/>
            </a:lvl5pPr>
            <a:lvl6pPr marL="1777822" indent="0">
              <a:buNone/>
              <a:defRPr sz="1200" b="1"/>
            </a:lvl6pPr>
            <a:lvl7pPr marL="2133387" indent="0">
              <a:buNone/>
              <a:defRPr sz="1200" b="1"/>
            </a:lvl7pPr>
            <a:lvl8pPr marL="2488951" indent="0">
              <a:buNone/>
              <a:defRPr sz="1200" b="1"/>
            </a:lvl8pPr>
            <a:lvl9pPr marL="284451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6947" y="3254259"/>
            <a:ext cx="4774347" cy="5912299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03/06/2014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282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03/06/2014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979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03/06/2014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31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82" y="408568"/>
            <a:ext cx="3553569" cy="1738772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3031" y="408569"/>
            <a:ext cx="6038256" cy="8757992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082" y="2147335"/>
            <a:ext cx="3553569" cy="7019220"/>
          </a:xfrm>
        </p:spPr>
        <p:txBody>
          <a:bodyPr/>
          <a:lstStyle>
            <a:lvl1pPr marL="0" indent="0">
              <a:buNone/>
              <a:defRPr sz="1100"/>
            </a:lvl1pPr>
            <a:lvl2pPr marL="355564" indent="0">
              <a:buNone/>
              <a:defRPr sz="900"/>
            </a:lvl2pPr>
            <a:lvl3pPr marL="711129" indent="0">
              <a:buNone/>
              <a:defRPr sz="800"/>
            </a:lvl3pPr>
            <a:lvl4pPr marL="1066693" indent="0">
              <a:buNone/>
              <a:defRPr sz="700"/>
            </a:lvl4pPr>
            <a:lvl5pPr marL="1422258" indent="0">
              <a:buNone/>
              <a:defRPr sz="700"/>
            </a:lvl5pPr>
            <a:lvl6pPr marL="1777822" indent="0">
              <a:buNone/>
              <a:defRPr sz="700"/>
            </a:lvl6pPr>
            <a:lvl7pPr marL="2133387" indent="0">
              <a:buNone/>
              <a:defRPr sz="700"/>
            </a:lvl7pPr>
            <a:lvl8pPr marL="2488951" indent="0">
              <a:buNone/>
              <a:defRPr sz="700"/>
            </a:lvl8pPr>
            <a:lvl9pPr marL="2844516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03/06/2014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437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7142" y="7183124"/>
            <a:ext cx="6480810" cy="848007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17142" y="916897"/>
            <a:ext cx="6480810" cy="6156960"/>
          </a:xfrm>
        </p:spPr>
        <p:txBody>
          <a:bodyPr/>
          <a:lstStyle>
            <a:lvl1pPr marL="0" indent="0">
              <a:buNone/>
              <a:defRPr sz="2500"/>
            </a:lvl1pPr>
            <a:lvl2pPr marL="355564" indent="0">
              <a:buNone/>
              <a:defRPr sz="2200"/>
            </a:lvl2pPr>
            <a:lvl3pPr marL="711129" indent="0">
              <a:buNone/>
              <a:defRPr sz="1900"/>
            </a:lvl3pPr>
            <a:lvl4pPr marL="1066693" indent="0">
              <a:buNone/>
              <a:defRPr sz="1600"/>
            </a:lvl4pPr>
            <a:lvl5pPr marL="1422258" indent="0">
              <a:buNone/>
              <a:defRPr sz="1600"/>
            </a:lvl5pPr>
            <a:lvl6pPr marL="1777822" indent="0">
              <a:buNone/>
              <a:defRPr sz="1600"/>
            </a:lvl6pPr>
            <a:lvl7pPr marL="2133387" indent="0">
              <a:buNone/>
              <a:defRPr sz="1600"/>
            </a:lvl7pPr>
            <a:lvl8pPr marL="2488951" indent="0">
              <a:buNone/>
              <a:defRPr sz="1600"/>
            </a:lvl8pPr>
            <a:lvl9pPr marL="2844516" indent="0">
              <a:buNone/>
              <a:defRPr sz="16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17142" y="8031129"/>
            <a:ext cx="6480810" cy="1204313"/>
          </a:xfrm>
        </p:spPr>
        <p:txBody>
          <a:bodyPr/>
          <a:lstStyle>
            <a:lvl1pPr marL="0" indent="0">
              <a:buNone/>
              <a:defRPr sz="1100"/>
            </a:lvl1pPr>
            <a:lvl2pPr marL="355564" indent="0">
              <a:buNone/>
              <a:defRPr sz="900"/>
            </a:lvl2pPr>
            <a:lvl3pPr marL="711129" indent="0">
              <a:buNone/>
              <a:defRPr sz="800"/>
            </a:lvl3pPr>
            <a:lvl4pPr marL="1066693" indent="0">
              <a:buNone/>
              <a:defRPr sz="700"/>
            </a:lvl4pPr>
            <a:lvl5pPr marL="1422258" indent="0">
              <a:buNone/>
              <a:defRPr sz="700"/>
            </a:lvl5pPr>
            <a:lvl6pPr marL="1777822" indent="0">
              <a:buNone/>
              <a:defRPr sz="700"/>
            </a:lvl6pPr>
            <a:lvl7pPr marL="2133387" indent="0">
              <a:buNone/>
              <a:defRPr sz="700"/>
            </a:lvl7pPr>
            <a:lvl8pPr marL="2488951" indent="0">
              <a:buNone/>
              <a:defRPr sz="700"/>
            </a:lvl8pPr>
            <a:lvl9pPr marL="2844516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03/06/2014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176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0079" y="410945"/>
            <a:ext cx="9721215" cy="1710266"/>
          </a:xfrm>
          <a:prstGeom prst="rect">
            <a:avLst/>
          </a:prstGeom>
        </p:spPr>
        <p:txBody>
          <a:bodyPr vert="horz" lIns="71113" tIns="35556" rIns="71113" bIns="355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79" y="2394377"/>
            <a:ext cx="9721215" cy="6772183"/>
          </a:xfrm>
          <a:prstGeom prst="rect">
            <a:avLst/>
          </a:prstGeom>
        </p:spPr>
        <p:txBody>
          <a:bodyPr vert="horz" lIns="71113" tIns="35556" rIns="71113" bIns="355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079" y="9510987"/>
            <a:ext cx="2520315" cy="546336"/>
          </a:xfrm>
          <a:prstGeom prst="rect">
            <a:avLst/>
          </a:prstGeom>
        </p:spPr>
        <p:txBody>
          <a:bodyPr vert="horz" lIns="71113" tIns="35556" rIns="71113" bIns="35556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92E19-0BEC-4B8D-B7D3-C8ECEB03A1A5}" type="datetimeFigureOut">
              <a:rPr lang="en-GB" smtClean="0"/>
              <a:t>03/06/2014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90472" y="9510987"/>
            <a:ext cx="3420429" cy="546336"/>
          </a:xfrm>
          <a:prstGeom prst="rect">
            <a:avLst/>
          </a:prstGeom>
        </p:spPr>
        <p:txBody>
          <a:bodyPr vert="horz" lIns="71113" tIns="35556" rIns="71113" bIns="35556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0979" y="9510987"/>
            <a:ext cx="2520315" cy="546336"/>
          </a:xfrm>
          <a:prstGeom prst="rect">
            <a:avLst/>
          </a:prstGeom>
        </p:spPr>
        <p:txBody>
          <a:bodyPr vert="horz" lIns="71113" tIns="35556" rIns="71113" bIns="35556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566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11129" rtl="0" eaLnBrk="1" latinLnBrk="0" hangingPunct="1"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673" indent="-266673" algn="l" defTabSz="711129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77792" indent="-222228" algn="l" defTabSz="711129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88911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44476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040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55604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11169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733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022298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5564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1129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693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2258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77822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387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88951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44516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Wendy\Documents\wwn20\Thesis\Chapter7\Figures\Fig3\Spec_T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095" y="2679274"/>
            <a:ext cx="3600000" cy="244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2" name="Picture 14" descr="C:\Users\Wendy\Documents\wwn20\Thesis\Chapter7\Figures\Fig3\Scal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34" r="9766" b="84624"/>
          <a:stretch/>
        </p:blipFill>
        <p:spPr bwMode="auto">
          <a:xfrm>
            <a:off x="8797542" y="9598643"/>
            <a:ext cx="2002052" cy="613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" name="Picture 13" descr="C:\Users\Wendy\Documents\wwn20\Thesis\Chapter7\Figures\Fig3\Spec_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163" y="7799297"/>
            <a:ext cx="3600000" cy="244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5" name="Picture 11" descr="C:\Users\Wendy\Documents\wwn20\Thesis\Chapter7\Figures\Fig3\CHPI_ETFE_90_TE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9" t="18482" r="17285" b="4099"/>
          <a:stretch/>
        </p:blipFill>
        <p:spPr bwMode="auto">
          <a:xfrm>
            <a:off x="8509368" y="5566033"/>
            <a:ext cx="2219899" cy="216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6" name="Picture 10" descr="C:\Users\Wendy\Documents\wwn20\Thesis\Chapter7\Figures\Fig3\CHPI_ETFE_60_TE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7" t="17952" r="17387" b="4630"/>
          <a:stretch/>
        </p:blipFill>
        <p:spPr bwMode="auto">
          <a:xfrm>
            <a:off x="6489850" y="5552386"/>
            <a:ext cx="2233547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7" name="Picture 9" descr="C:\Users\Wendy\Documents\wwn20\Thesis\Chapter7\Figures\Fig3\CHPI_ETFE_40_TE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8" t="17952" r="17266" b="4630"/>
          <a:stretch/>
        </p:blipFill>
        <p:spPr bwMode="auto">
          <a:xfrm>
            <a:off x="4479177" y="5552386"/>
            <a:ext cx="2233548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8" name="Picture 8" descr="C:\Users\Wendy\Documents\wwn20\Thesis\Chapter7\Figures\Fig3\CHPI_ETFE_20_TE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3" t="18271" r="17269" b="4629"/>
          <a:stretch/>
        </p:blipFill>
        <p:spPr bwMode="auto">
          <a:xfrm>
            <a:off x="2438241" y="5561296"/>
            <a:ext cx="2264609" cy="2151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9" name="Picture 7" descr="C:\Users\Wendy\Documents\wwn20\Thesis\Chapter7\Figures\Fig3\CHPI_ETFE_0_TE.p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7" t="17952" r="17547" b="4630"/>
          <a:stretch/>
        </p:blipFill>
        <p:spPr bwMode="auto">
          <a:xfrm>
            <a:off x="432850" y="5552386"/>
            <a:ext cx="2253637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0" name="Picture 2" descr="C:\Users\Wendy\Documents\wwn20\Thesis\Chapter7\Figures\Fig3\CHPI_ETFE_90_TM.pn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8" t="18029" r="17288" b="4548"/>
          <a:stretch/>
        </p:blipFill>
        <p:spPr bwMode="auto">
          <a:xfrm>
            <a:off x="8459011" y="435491"/>
            <a:ext cx="2254255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" name="Picture 3" descr="C:\Users\Wendy\Documents\wwn20\Thesis\Chapter7\Figures\Fig3\CHPI_ETFE_60_TM.pn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8" t="17355" r="17893" b="5221"/>
          <a:stretch/>
        </p:blipFill>
        <p:spPr bwMode="auto">
          <a:xfrm>
            <a:off x="6466647" y="419359"/>
            <a:ext cx="2233546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2" name="Picture 4" descr="C:\Users\Wendy\Documents\wwn20\Thesis\Chapter7\Figures\Fig3\CHPI_ETFE_40_TM.png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9" t="17571" r="17527" b="5007"/>
          <a:stretch/>
        </p:blipFill>
        <p:spPr bwMode="auto">
          <a:xfrm>
            <a:off x="4492327" y="433008"/>
            <a:ext cx="2222624" cy="216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3" name="Picture 6" descr="C:\Users\Wendy\Documents\wwn20\Thesis\Chapter7\Figures\Fig3\CHPI_ETFE_20_TM.png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3" t="17858" r="17939" b="4723"/>
          <a:stretch/>
        </p:blipFill>
        <p:spPr bwMode="auto">
          <a:xfrm>
            <a:off x="2488731" y="441100"/>
            <a:ext cx="2225199" cy="216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" name="Picture 5" descr="C:\Users\Wendy\Documents\wwn20\Thesis\Chapter7\Figures\Fig3\CHPI_ETFE_0_TM.png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8" t="17253" r="17219" b="4750"/>
          <a:stretch/>
        </p:blipFill>
        <p:spPr bwMode="auto">
          <a:xfrm>
            <a:off x="460530" y="419359"/>
            <a:ext cx="2260461" cy="2176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5" name="TextBox 174"/>
          <p:cNvSpPr txBox="1"/>
          <p:nvPr/>
        </p:nvSpPr>
        <p:spPr>
          <a:xfrm rot="16200000">
            <a:off x="-853531" y="1071576"/>
            <a:ext cx="221724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Wavelength (nm)</a:t>
            </a:r>
            <a:endParaRPr lang="en-GB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5183784" y="2526348"/>
            <a:ext cx="97210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GB" sz="1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deg</a:t>
            </a:r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GB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648147" y="33638"/>
            <a:ext cx="18737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TM polarisation</a:t>
            </a:r>
            <a:endParaRPr lang="en-GB" sz="2000" b="1" dirty="0"/>
          </a:p>
        </p:txBody>
      </p:sp>
      <p:sp>
        <p:nvSpPr>
          <p:cNvPr id="178" name="TextBox 177"/>
          <p:cNvSpPr txBox="1"/>
          <p:nvPr/>
        </p:nvSpPr>
        <p:spPr>
          <a:xfrm>
            <a:off x="769138" y="5139883"/>
            <a:ext cx="18737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TE polarisation</a:t>
            </a:r>
            <a:endParaRPr lang="en-GB" sz="2000" b="1" dirty="0"/>
          </a:p>
        </p:txBody>
      </p:sp>
      <p:sp>
        <p:nvSpPr>
          <p:cNvPr id="179" name="TextBox 178"/>
          <p:cNvSpPr txBox="1"/>
          <p:nvPr/>
        </p:nvSpPr>
        <p:spPr>
          <a:xfrm rot="16200000">
            <a:off x="-859566" y="6209797"/>
            <a:ext cx="221724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Wavelength (nm)</a:t>
            </a:r>
            <a:endParaRPr lang="en-GB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5177749" y="7664569"/>
            <a:ext cx="97210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GB" sz="1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deg</a:t>
            </a:r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GB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2770960" y="1987837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20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183" name="TextBox 182"/>
          <p:cNvSpPr txBox="1"/>
          <p:nvPr/>
        </p:nvSpPr>
        <p:spPr>
          <a:xfrm>
            <a:off x="6748066" y="1987837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60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184" name="TextBox 183"/>
          <p:cNvSpPr txBox="1"/>
          <p:nvPr/>
        </p:nvSpPr>
        <p:spPr>
          <a:xfrm>
            <a:off x="8737326" y="1987837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90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187" name="TextBox 186"/>
          <p:cNvSpPr txBox="1"/>
          <p:nvPr/>
        </p:nvSpPr>
        <p:spPr>
          <a:xfrm>
            <a:off x="6763832" y="7125089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60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188" name="TextBox 187"/>
          <p:cNvSpPr txBox="1"/>
          <p:nvPr/>
        </p:nvSpPr>
        <p:spPr>
          <a:xfrm>
            <a:off x="8797542" y="7125089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90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189" name="Freeform 188"/>
          <p:cNvSpPr/>
          <p:nvPr/>
        </p:nvSpPr>
        <p:spPr>
          <a:xfrm flipH="1">
            <a:off x="4702850" y="2601101"/>
            <a:ext cx="446970" cy="1109679"/>
          </a:xfrm>
          <a:custGeom>
            <a:avLst/>
            <a:gdLst>
              <a:gd name="connsiteX0" fmla="*/ 0 w 677917"/>
              <a:gd name="connsiteY0" fmla="*/ 0 h 583324"/>
              <a:gd name="connsiteX1" fmla="*/ 0 w 677917"/>
              <a:gd name="connsiteY1" fmla="*/ 583324 h 583324"/>
              <a:gd name="connsiteX2" fmla="*/ 677917 w 677917"/>
              <a:gd name="connsiteY2" fmla="*/ 583324 h 583324"/>
              <a:gd name="connsiteX3" fmla="*/ 677917 w 677917"/>
              <a:gd name="connsiteY3" fmla="*/ 583324 h 583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7917" h="583324">
                <a:moveTo>
                  <a:pt x="0" y="0"/>
                </a:moveTo>
                <a:lnTo>
                  <a:pt x="0" y="583324"/>
                </a:lnTo>
                <a:lnTo>
                  <a:pt x="677917" y="583324"/>
                </a:lnTo>
                <a:lnTo>
                  <a:pt x="677917" y="583324"/>
                </a:lnTo>
              </a:path>
            </a:pathLst>
          </a:custGeom>
          <a:noFill/>
          <a:ln w="12700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0" name="Freeform 189"/>
          <p:cNvSpPr/>
          <p:nvPr/>
        </p:nvSpPr>
        <p:spPr>
          <a:xfrm>
            <a:off x="834327" y="7712386"/>
            <a:ext cx="446970" cy="1109679"/>
          </a:xfrm>
          <a:custGeom>
            <a:avLst/>
            <a:gdLst>
              <a:gd name="connsiteX0" fmla="*/ 0 w 677917"/>
              <a:gd name="connsiteY0" fmla="*/ 0 h 583324"/>
              <a:gd name="connsiteX1" fmla="*/ 0 w 677917"/>
              <a:gd name="connsiteY1" fmla="*/ 583324 h 583324"/>
              <a:gd name="connsiteX2" fmla="*/ 677917 w 677917"/>
              <a:gd name="connsiteY2" fmla="*/ 583324 h 583324"/>
              <a:gd name="connsiteX3" fmla="*/ 677917 w 677917"/>
              <a:gd name="connsiteY3" fmla="*/ 583324 h 583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7917" h="583324">
                <a:moveTo>
                  <a:pt x="0" y="0"/>
                </a:moveTo>
                <a:lnTo>
                  <a:pt x="0" y="583324"/>
                </a:lnTo>
                <a:lnTo>
                  <a:pt x="677917" y="583324"/>
                </a:lnTo>
                <a:lnTo>
                  <a:pt x="677917" y="583324"/>
                </a:lnTo>
              </a:path>
            </a:pathLst>
          </a:custGeom>
          <a:noFill/>
          <a:ln w="12700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1" name="Straight Connector 190"/>
          <p:cNvCxnSpPr/>
          <p:nvPr/>
        </p:nvCxnSpPr>
        <p:spPr>
          <a:xfrm>
            <a:off x="5092734" y="512760"/>
            <a:ext cx="0" cy="1872000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758255" y="1987837"/>
            <a:ext cx="84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cxnSp>
        <p:nvCxnSpPr>
          <p:cNvPr id="193" name="Straight Connector 192"/>
          <p:cNvCxnSpPr/>
          <p:nvPr/>
        </p:nvCxnSpPr>
        <p:spPr>
          <a:xfrm>
            <a:off x="5720511" y="512760"/>
            <a:ext cx="0" cy="1872000"/>
          </a:xfrm>
          <a:prstGeom prst="line">
            <a:avLst/>
          </a:prstGeom>
          <a:ln w="25400">
            <a:solidFill>
              <a:srgbClr val="00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6329955" y="516590"/>
            <a:ext cx="0" cy="1872000"/>
          </a:xfrm>
          <a:prstGeom prst="line">
            <a:avLst/>
          </a:prstGeom>
          <a:ln w="254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>
            <a:off x="1060735" y="5633279"/>
            <a:ext cx="0" cy="1872000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>
            <a:off x="1679886" y="5633279"/>
            <a:ext cx="0" cy="1872000"/>
          </a:xfrm>
          <a:prstGeom prst="line">
            <a:avLst/>
          </a:prstGeom>
          <a:ln w="25400">
            <a:solidFill>
              <a:srgbClr val="00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2292705" y="5621861"/>
            <a:ext cx="0" cy="1872000"/>
          </a:xfrm>
          <a:prstGeom prst="line">
            <a:avLst/>
          </a:prstGeom>
          <a:ln w="254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383" y="-4834"/>
            <a:ext cx="6457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(a)</a:t>
            </a:r>
            <a:endParaRPr lang="en-GB" sz="2500" dirty="0"/>
          </a:p>
        </p:txBody>
      </p:sp>
      <p:sp>
        <p:nvSpPr>
          <p:cNvPr id="40" name="TextBox 39"/>
          <p:cNvSpPr txBox="1"/>
          <p:nvPr/>
        </p:nvSpPr>
        <p:spPr>
          <a:xfrm>
            <a:off x="2383" y="5130800"/>
            <a:ext cx="6457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(c)</a:t>
            </a:r>
            <a:endParaRPr lang="en-GB" sz="2500" dirty="0"/>
          </a:p>
        </p:txBody>
      </p:sp>
      <p:sp>
        <p:nvSpPr>
          <p:cNvPr id="41" name="TextBox 40"/>
          <p:cNvSpPr txBox="1"/>
          <p:nvPr/>
        </p:nvSpPr>
        <p:spPr>
          <a:xfrm>
            <a:off x="1154413" y="2698819"/>
            <a:ext cx="6457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(b)</a:t>
            </a:r>
            <a:endParaRPr lang="en-GB" sz="2500" dirty="0"/>
          </a:p>
        </p:txBody>
      </p:sp>
      <p:sp>
        <p:nvSpPr>
          <p:cNvPr id="43" name="TextBox 42"/>
          <p:cNvSpPr txBox="1"/>
          <p:nvPr/>
        </p:nvSpPr>
        <p:spPr>
          <a:xfrm>
            <a:off x="1154413" y="7797159"/>
            <a:ext cx="6457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(d)</a:t>
            </a:r>
            <a:endParaRPr lang="en-GB" sz="2500" dirty="0"/>
          </a:p>
        </p:txBody>
      </p:sp>
      <p:sp>
        <p:nvSpPr>
          <p:cNvPr id="44" name="Freeform 43"/>
          <p:cNvSpPr/>
          <p:nvPr/>
        </p:nvSpPr>
        <p:spPr>
          <a:xfrm>
            <a:off x="746547" y="6834653"/>
            <a:ext cx="679450" cy="635000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473200"/>
              <a:gd name="connsiteY0" fmla="*/ 0 h 1263650"/>
              <a:gd name="connsiteX1" fmla="*/ 165100 w 1473200"/>
              <a:gd name="connsiteY1" fmla="*/ 184150 h 1263650"/>
              <a:gd name="connsiteX2" fmla="*/ 387350 w 1473200"/>
              <a:gd name="connsiteY2" fmla="*/ 393700 h 1263650"/>
              <a:gd name="connsiteX3" fmla="*/ 635000 w 1473200"/>
              <a:gd name="connsiteY3" fmla="*/ 615950 h 1263650"/>
              <a:gd name="connsiteX4" fmla="*/ 882650 w 1473200"/>
              <a:gd name="connsiteY4" fmla="*/ 831850 h 1263650"/>
              <a:gd name="connsiteX5" fmla="*/ 1162050 w 1473200"/>
              <a:gd name="connsiteY5" fmla="*/ 1054100 h 1263650"/>
              <a:gd name="connsiteX6" fmla="*/ 1473200 w 1473200"/>
              <a:gd name="connsiteY6" fmla="*/ 1263650 h 1263650"/>
              <a:gd name="connsiteX0" fmla="*/ 0 w 1162050"/>
              <a:gd name="connsiteY0" fmla="*/ 0 h 1054100"/>
              <a:gd name="connsiteX1" fmla="*/ 165100 w 1162050"/>
              <a:gd name="connsiteY1" fmla="*/ 184150 h 1054100"/>
              <a:gd name="connsiteX2" fmla="*/ 387350 w 1162050"/>
              <a:gd name="connsiteY2" fmla="*/ 393700 h 1054100"/>
              <a:gd name="connsiteX3" fmla="*/ 635000 w 1162050"/>
              <a:gd name="connsiteY3" fmla="*/ 615950 h 1054100"/>
              <a:gd name="connsiteX4" fmla="*/ 882650 w 1162050"/>
              <a:gd name="connsiteY4" fmla="*/ 831850 h 1054100"/>
              <a:gd name="connsiteX5" fmla="*/ 1162050 w 1162050"/>
              <a:gd name="connsiteY5" fmla="*/ 1054100 h 1054100"/>
              <a:gd name="connsiteX0" fmla="*/ 0 w 882650"/>
              <a:gd name="connsiteY0" fmla="*/ 0 h 831850"/>
              <a:gd name="connsiteX1" fmla="*/ 165100 w 882650"/>
              <a:gd name="connsiteY1" fmla="*/ 184150 h 831850"/>
              <a:gd name="connsiteX2" fmla="*/ 387350 w 882650"/>
              <a:gd name="connsiteY2" fmla="*/ 393700 h 831850"/>
              <a:gd name="connsiteX3" fmla="*/ 635000 w 882650"/>
              <a:gd name="connsiteY3" fmla="*/ 615950 h 831850"/>
              <a:gd name="connsiteX4" fmla="*/ 882650 w 882650"/>
              <a:gd name="connsiteY4" fmla="*/ 831850 h 831850"/>
              <a:gd name="connsiteX0" fmla="*/ 0 w 768350"/>
              <a:gd name="connsiteY0" fmla="*/ 0 h 730250"/>
              <a:gd name="connsiteX1" fmla="*/ 165100 w 768350"/>
              <a:gd name="connsiteY1" fmla="*/ 184150 h 730250"/>
              <a:gd name="connsiteX2" fmla="*/ 387350 w 768350"/>
              <a:gd name="connsiteY2" fmla="*/ 393700 h 730250"/>
              <a:gd name="connsiteX3" fmla="*/ 635000 w 768350"/>
              <a:gd name="connsiteY3" fmla="*/ 615950 h 730250"/>
              <a:gd name="connsiteX4" fmla="*/ 768350 w 768350"/>
              <a:gd name="connsiteY4" fmla="*/ 730250 h 730250"/>
              <a:gd name="connsiteX0" fmla="*/ 0 w 742950"/>
              <a:gd name="connsiteY0" fmla="*/ 0 h 711200"/>
              <a:gd name="connsiteX1" fmla="*/ 165100 w 742950"/>
              <a:gd name="connsiteY1" fmla="*/ 184150 h 711200"/>
              <a:gd name="connsiteX2" fmla="*/ 387350 w 742950"/>
              <a:gd name="connsiteY2" fmla="*/ 393700 h 711200"/>
              <a:gd name="connsiteX3" fmla="*/ 635000 w 742950"/>
              <a:gd name="connsiteY3" fmla="*/ 615950 h 711200"/>
              <a:gd name="connsiteX4" fmla="*/ 742950 w 742950"/>
              <a:gd name="connsiteY4" fmla="*/ 711200 h 711200"/>
              <a:gd name="connsiteX0" fmla="*/ 0 w 635000"/>
              <a:gd name="connsiteY0" fmla="*/ 0 h 615950"/>
              <a:gd name="connsiteX1" fmla="*/ 165100 w 635000"/>
              <a:gd name="connsiteY1" fmla="*/ 184150 h 615950"/>
              <a:gd name="connsiteX2" fmla="*/ 387350 w 635000"/>
              <a:gd name="connsiteY2" fmla="*/ 393700 h 615950"/>
              <a:gd name="connsiteX3" fmla="*/ 635000 w 635000"/>
              <a:gd name="connsiteY3" fmla="*/ 615950 h 615950"/>
              <a:gd name="connsiteX0" fmla="*/ 0 w 679450"/>
              <a:gd name="connsiteY0" fmla="*/ 0 h 635000"/>
              <a:gd name="connsiteX1" fmla="*/ 165100 w 679450"/>
              <a:gd name="connsiteY1" fmla="*/ 184150 h 635000"/>
              <a:gd name="connsiteX2" fmla="*/ 387350 w 679450"/>
              <a:gd name="connsiteY2" fmla="*/ 393700 h 635000"/>
              <a:gd name="connsiteX3" fmla="*/ 679450 w 679450"/>
              <a:gd name="connsiteY3" fmla="*/ 635000 h 63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9450" h="635000">
                <a:moveTo>
                  <a:pt x="0" y="0"/>
                </a:moveTo>
                <a:cubicBezTo>
                  <a:pt x="55033" y="61383"/>
                  <a:pt x="100542" y="118533"/>
                  <a:pt x="165100" y="184150"/>
                </a:cubicBezTo>
                <a:cubicBezTo>
                  <a:pt x="229658" y="249767"/>
                  <a:pt x="301625" y="318558"/>
                  <a:pt x="387350" y="393700"/>
                </a:cubicBezTo>
                <a:cubicBezTo>
                  <a:pt x="473075" y="468842"/>
                  <a:pt x="582083" y="554567"/>
                  <a:pt x="679450" y="635000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Freeform 44"/>
          <p:cNvSpPr/>
          <p:nvPr/>
        </p:nvSpPr>
        <p:spPr>
          <a:xfrm>
            <a:off x="2768187" y="6826863"/>
            <a:ext cx="825500" cy="711200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473200"/>
              <a:gd name="connsiteY0" fmla="*/ 0 h 1263650"/>
              <a:gd name="connsiteX1" fmla="*/ 165100 w 1473200"/>
              <a:gd name="connsiteY1" fmla="*/ 184150 h 1263650"/>
              <a:gd name="connsiteX2" fmla="*/ 387350 w 1473200"/>
              <a:gd name="connsiteY2" fmla="*/ 393700 h 1263650"/>
              <a:gd name="connsiteX3" fmla="*/ 635000 w 1473200"/>
              <a:gd name="connsiteY3" fmla="*/ 615950 h 1263650"/>
              <a:gd name="connsiteX4" fmla="*/ 882650 w 1473200"/>
              <a:gd name="connsiteY4" fmla="*/ 831850 h 1263650"/>
              <a:gd name="connsiteX5" fmla="*/ 1162050 w 1473200"/>
              <a:gd name="connsiteY5" fmla="*/ 1054100 h 1263650"/>
              <a:gd name="connsiteX6" fmla="*/ 1473200 w 1473200"/>
              <a:gd name="connsiteY6" fmla="*/ 1263650 h 1263650"/>
              <a:gd name="connsiteX0" fmla="*/ 0 w 1162050"/>
              <a:gd name="connsiteY0" fmla="*/ 0 h 1054100"/>
              <a:gd name="connsiteX1" fmla="*/ 165100 w 1162050"/>
              <a:gd name="connsiteY1" fmla="*/ 184150 h 1054100"/>
              <a:gd name="connsiteX2" fmla="*/ 387350 w 1162050"/>
              <a:gd name="connsiteY2" fmla="*/ 393700 h 1054100"/>
              <a:gd name="connsiteX3" fmla="*/ 635000 w 1162050"/>
              <a:gd name="connsiteY3" fmla="*/ 615950 h 1054100"/>
              <a:gd name="connsiteX4" fmla="*/ 882650 w 1162050"/>
              <a:gd name="connsiteY4" fmla="*/ 831850 h 1054100"/>
              <a:gd name="connsiteX5" fmla="*/ 1162050 w 1162050"/>
              <a:gd name="connsiteY5" fmla="*/ 1054100 h 1054100"/>
              <a:gd name="connsiteX0" fmla="*/ 0 w 882650"/>
              <a:gd name="connsiteY0" fmla="*/ 0 h 831850"/>
              <a:gd name="connsiteX1" fmla="*/ 165100 w 882650"/>
              <a:gd name="connsiteY1" fmla="*/ 184150 h 831850"/>
              <a:gd name="connsiteX2" fmla="*/ 387350 w 882650"/>
              <a:gd name="connsiteY2" fmla="*/ 393700 h 831850"/>
              <a:gd name="connsiteX3" fmla="*/ 635000 w 882650"/>
              <a:gd name="connsiteY3" fmla="*/ 615950 h 831850"/>
              <a:gd name="connsiteX4" fmla="*/ 882650 w 882650"/>
              <a:gd name="connsiteY4" fmla="*/ 831850 h 831850"/>
              <a:gd name="connsiteX0" fmla="*/ 0 w 768350"/>
              <a:gd name="connsiteY0" fmla="*/ 0 h 730250"/>
              <a:gd name="connsiteX1" fmla="*/ 165100 w 768350"/>
              <a:gd name="connsiteY1" fmla="*/ 184150 h 730250"/>
              <a:gd name="connsiteX2" fmla="*/ 387350 w 768350"/>
              <a:gd name="connsiteY2" fmla="*/ 393700 h 730250"/>
              <a:gd name="connsiteX3" fmla="*/ 635000 w 768350"/>
              <a:gd name="connsiteY3" fmla="*/ 615950 h 730250"/>
              <a:gd name="connsiteX4" fmla="*/ 768350 w 768350"/>
              <a:gd name="connsiteY4" fmla="*/ 730250 h 730250"/>
              <a:gd name="connsiteX0" fmla="*/ 0 w 742950"/>
              <a:gd name="connsiteY0" fmla="*/ 0 h 711200"/>
              <a:gd name="connsiteX1" fmla="*/ 165100 w 742950"/>
              <a:gd name="connsiteY1" fmla="*/ 184150 h 711200"/>
              <a:gd name="connsiteX2" fmla="*/ 387350 w 742950"/>
              <a:gd name="connsiteY2" fmla="*/ 393700 h 711200"/>
              <a:gd name="connsiteX3" fmla="*/ 635000 w 742950"/>
              <a:gd name="connsiteY3" fmla="*/ 615950 h 711200"/>
              <a:gd name="connsiteX4" fmla="*/ 742950 w 742950"/>
              <a:gd name="connsiteY4" fmla="*/ 711200 h 71120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35000 w 812800"/>
              <a:gd name="connsiteY3" fmla="*/ 61595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47700 w 812800"/>
              <a:gd name="connsiteY3" fmla="*/ 59055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47700 w 812800"/>
              <a:gd name="connsiteY3" fmla="*/ 59055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47700 w 812800"/>
              <a:gd name="connsiteY3" fmla="*/ 59055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15950 w 812800"/>
              <a:gd name="connsiteY3" fmla="*/ 58420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15950 w 812800"/>
              <a:gd name="connsiteY3" fmla="*/ 58420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15950 w 812800"/>
              <a:gd name="connsiteY3" fmla="*/ 58420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84150 w 812800"/>
              <a:gd name="connsiteY1" fmla="*/ 190500 h 717550"/>
              <a:gd name="connsiteX2" fmla="*/ 387350 w 812800"/>
              <a:gd name="connsiteY2" fmla="*/ 393700 h 717550"/>
              <a:gd name="connsiteX3" fmla="*/ 615950 w 812800"/>
              <a:gd name="connsiteY3" fmla="*/ 58420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84150 w 812800"/>
              <a:gd name="connsiteY1" fmla="*/ 190500 h 717550"/>
              <a:gd name="connsiteX2" fmla="*/ 419100 w 812800"/>
              <a:gd name="connsiteY2" fmla="*/ 393700 h 717550"/>
              <a:gd name="connsiteX3" fmla="*/ 615950 w 812800"/>
              <a:gd name="connsiteY3" fmla="*/ 58420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84150 w 812800"/>
              <a:gd name="connsiteY1" fmla="*/ 190500 h 717550"/>
              <a:gd name="connsiteX2" fmla="*/ 419100 w 812800"/>
              <a:gd name="connsiteY2" fmla="*/ 393700 h 717550"/>
              <a:gd name="connsiteX3" fmla="*/ 654050 w 812800"/>
              <a:gd name="connsiteY3" fmla="*/ 584200 h 717550"/>
              <a:gd name="connsiteX4" fmla="*/ 812800 w 812800"/>
              <a:gd name="connsiteY4" fmla="*/ 717550 h 717550"/>
              <a:gd name="connsiteX0" fmla="*/ 0 w 825500"/>
              <a:gd name="connsiteY0" fmla="*/ 0 h 711200"/>
              <a:gd name="connsiteX1" fmla="*/ 184150 w 825500"/>
              <a:gd name="connsiteY1" fmla="*/ 1905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184150 w 825500"/>
              <a:gd name="connsiteY1" fmla="*/ 1905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209550 w 825500"/>
              <a:gd name="connsiteY1" fmla="*/ 2032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209550 w 825500"/>
              <a:gd name="connsiteY1" fmla="*/ 2032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209550 w 825500"/>
              <a:gd name="connsiteY1" fmla="*/ 2032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209550 w 825500"/>
              <a:gd name="connsiteY1" fmla="*/ 2032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209550 w 825500"/>
              <a:gd name="connsiteY1" fmla="*/ 2032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5500" h="711200">
                <a:moveTo>
                  <a:pt x="0" y="0"/>
                </a:moveTo>
                <a:cubicBezTo>
                  <a:pt x="55033" y="61383"/>
                  <a:pt x="144992" y="137583"/>
                  <a:pt x="209550" y="203200"/>
                </a:cubicBezTo>
                <a:cubicBezTo>
                  <a:pt x="274108" y="268817"/>
                  <a:pt x="343958" y="327025"/>
                  <a:pt x="419100" y="393700"/>
                </a:cubicBezTo>
                <a:cubicBezTo>
                  <a:pt x="494242" y="460375"/>
                  <a:pt x="583142" y="530225"/>
                  <a:pt x="654050" y="584200"/>
                </a:cubicBezTo>
                <a:cubicBezTo>
                  <a:pt x="724958" y="638175"/>
                  <a:pt x="737658" y="657225"/>
                  <a:pt x="825500" y="711200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Freeform 45"/>
          <p:cNvSpPr/>
          <p:nvPr/>
        </p:nvSpPr>
        <p:spPr>
          <a:xfrm>
            <a:off x="4771811" y="6788719"/>
            <a:ext cx="1492960" cy="716560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473200"/>
              <a:gd name="connsiteY0" fmla="*/ 0 h 1263650"/>
              <a:gd name="connsiteX1" fmla="*/ 165100 w 1473200"/>
              <a:gd name="connsiteY1" fmla="*/ 184150 h 1263650"/>
              <a:gd name="connsiteX2" fmla="*/ 387350 w 1473200"/>
              <a:gd name="connsiteY2" fmla="*/ 393700 h 1263650"/>
              <a:gd name="connsiteX3" fmla="*/ 635000 w 1473200"/>
              <a:gd name="connsiteY3" fmla="*/ 615950 h 1263650"/>
              <a:gd name="connsiteX4" fmla="*/ 882650 w 1473200"/>
              <a:gd name="connsiteY4" fmla="*/ 831850 h 1263650"/>
              <a:gd name="connsiteX5" fmla="*/ 1162050 w 1473200"/>
              <a:gd name="connsiteY5" fmla="*/ 1054100 h 1263650"/>
              <a:gd name="connsiteX6" fmla="*/ 1473200 w 1473200"/>
              <a:gd name="connsiteY6" fmla="*/ 1263650 h 1263650"/>
              <a:gd name="connsiteX0" fmla="*/ 0 w 1162050"/>
              <a:gd name="connsiteY0" fmla="*/ 0 h 1054100"/>
              <a:gd name="connsiteX1" fmla="*/ 165100 w 1162050"/>
              <a:gd name="connsiteY1" fmla="*/ 184150 h 1054100"/>
              <a:gd name="connsiteX2" fmla="*/ 387350 w 1162050"/>
              <a:gd name="connsiteY2" fmla="*/ 393700 h 1054100"/>
              <a:gd name="connsiteX3" fmla="*/ 635000 w 1162050"/>
              <a:gd name="connsiteY3" fmla="*/ 615950 h 1054100"/>
              <a:gd name="connsiteX4" fmla="*/ 882650 w 1162050"/>
              <a:gd name="connsiteY4" fmla="*/ 831850 h 1054100"/>
              <a:gd name="connsiteX5" fmla="*/ 1162050 w 1162050"/>
              <a:gd name="connsiteY5" fmla="*/ 1054100 h 1054100"/>
              <a:gd name="connsiteX0" fmla="*/ 0 w 882650"/>
              <a:gd name="connsiteY0" fmla="*/ 0 h 831850"/>
              <a:gd name="connsiteX1" fmla="*/ 165100 w 882650"/>
              <a:gd name="connsiteY1" fmla="*/ 184150 h 831850"/>
              <a:gd name="connsiteX2" fmla="*/ 387350 w 882650"/>
              <a:gd name="connsiteY2" fmla="*/ 393700 h 831850"/>
              <a:gd name="connsiteX3" fmla="*/ 635000 w 882650"/>
              <a:gd name="connsiteY3" fmla="*/ 615950 h 831850"/>
              <a:gd name="connsiteX4" fmla="*/ 882650 w 882650"/>
              <a:gd name="connsiteY4" fmla="*/ 831850 h 831850"/>
              <a:gd name="connsiteX0" fmla="*/ 0 w 768350"/>
              <a:gd name="connsiteY0" fmla="*/ 0 h 730250"/>
              <a:gd name="connsiteX1" fmla="*/ 165100 w 768350"/>
              <a:gd name="connsiteY1" fmla="*/ 184150 h 730250"/>
              <a:gd name="connsiteX2" fmla="*/ 387350 w 768350"/>
              <a:gd name="connsiteY2" fmla="*/ 393700 h 730250"/>
              <a:gd name="connsiteX3" fmla="*/ 635000 w 768350"/>
              <a:gd name="connsiteY3" fmla="*/ 615950 h 730250"/>
              <a:gd name="connsiteX4" fmla="*/ 768350 w 768350"/>
              <a:gd name="connsiteY4" fmla="*/ 730250 h 730250"/>
              <a:gd name="connsiteX0" fmla="*/ 0 w 742950"/>
              <a:gd name="connsiteY0" fmla="*/ 0 h 711200"/>
              <a:gd name="connsiteX1" fmla="*/ 165100 w 742950"/>
              <a:gd name="connsiteY1" fmla="*/ 184150 h 711200"/>
              <a:gd name="connsiteX2" fmla="*/ 387350 w 742950"/>
              <a:gd name="connsiteY2" fmla="*/ 393700 h 711200"/>
              <a:gd name="connsiteX3" fmla="*/ 635000 w 742950"/>
              <a:gd name="connsiteY3" fmla="*/ 615950 h 711200"/>
              <a:gd name="connsiteX4" fmla="*/ 742950 w 742950"/>
              <a:gd name="connsiteY4" fmla="*/ 711200 h 71120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35000 w 812800"/>
              <a:gd name="connsiteY3" fmla="*/ 61595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47700 w 812800"/>
              <a:gd name="connsiteY3" fmla="*/ 59055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47700 w 812800"/>
              <a:gd name="connsiteY3" fmla="*/ 59055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47700 w 812800"/>
              <a:gd name="connsiteY3" fmla="*/ 59055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15950 w 812800"/>
              <a:gd name="connsiteY3" fmla="*/ 58420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15950 w 812800"/>
              <a:gd name="connsiteY3" fmla="*/ 58420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15950 w 812800"/>
              <a:gd name="connsiteY3" fmla="*/ 58420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84150 w 812800"/>
              <a:gd name="connsiteY1" fmla="*/ 190500 h 717550"/>
              <a:gd name="connsiteX2" fmla="*/ 387350 w 812800"/>
              <a:gd name="connsiteY2" fmla="*/ 393700 h 717550"/>
              <a:gd name="connsiteX3" fmla="*/ 615950 w 812800"/>
              <a:gd name="connsiteY3" fmla="*/ 58420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84150 w 812800"/>
              <a:gd name="connsiteY1" fmla="*/ 190500 h 717550"/>
              <a:gd name="connsiteX2" fmla="*/ 419100 w 812800"/>
              <a:gd name="connsiteY2" fmla="*/ 393700 h 717550"/>
              <a:gd name="connsiteX3" fmla="*/ 615950 w 812800"/>
              <a:gd name="connsiteY3" fmla="*/ 58420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84150 w 812800"/>
              <a:gd name="connsiteY1" fmla="*/ 190500 h 717550"/>
              <a:gd name="connsiteX2" fmla="*/ 419100 w 812800"/>
              <a:gd name="connsiteY2" fmla="*/ 393700 h 717550"/>
              <a:gd name="connsiteX3" fmla="*/ 654050 w 812800"/>
              <a:gd name="connsiteY3" fmla="*/ 584200 h 717550"/>
              <a:gd name="connsiteX4" fmla="*/ 812800 w 812800"/>
              <a:gd name="connsiteY4" fmla="*/ 717550 h 717550"/>
              <a:gd name="connsiteX0" fmla="*/ 0 w 825500"/>
              <a:gd name="connsiteY0" fmla="*/ 0 h 711200"/>
              <a:gd name="connsiteX1" fmla="*/ 184150 w 825500"/>
              <a:gd name="connsiteY1" fmla="*/ 1905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184150 w 825500"/>
              <a:gd name="connsiteY1" fmla="*/ 1905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209550 w 825500"/>
              <a:gd name="connsiteY1" fmla="*/ 2032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209550 w 825500"/>
              <a:gd name="connsiteY1" fmla="*/ 2032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209550 w 825500"/>
              <a:gd name="connsiteY1" fmla="*/ 2032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209550 w 825500"/>
              <a:gd name="connsiteY1" fmla="*/ 2032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209550 w 825500"/>
              <a:gd name="connsiteY1" fmla="*/ 2032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36837"/>
              <a:gd name="connsiteY0" fmla="*/ 0 h 730405"/>
              <a:gd name="connsiteX1" fmla="*/ 209550 w 836837"/>
              <a:gd name="connsiteY1" fmla="*/ 203200 h 730405"/>
              <a:gd name="connsiteX2" fmla="*/ 419100 w 836837"/>
              <a:gd name="connsiteY2" fmla="*/ 393700 h 730405"/>
              <a:gd name="connsiteX3" fmla="*/ 654050 w 836837"/>
              <a:gd name="connsiteY3" fmla="*/ 584200 h 730405"/>
              <a:gd name="connsiteX4" fmla="*/ 825500 w 836837"/>
              <a:gd name="connsiteY4" fmla="*/ 711200 h 730405"/>
              <a:gd name="connsiteX5" fmla="*/ 820443 w 836837"/>
              <a:gd name="connsiteY5" fmla="*/ 730405 h 730405"/>
              <a:gd name="connsiteX0" fmla="*/ 0 w 1008785"/>
              <a:gd name="connsiteY0" fmla="*/ 0 h 836378"/>
              <a:gd name="connsiteX1" fmla="*/ 209550 w 1008785"/>
              <a:gd name="connsiteY1" fmla="*/ 203200 h 836378"/>
              <a:gd name="connsiteX2" fmla="*/ 419100 w 1008785"/>
              <a:gd name="connsiteY2" fmla="*/ 393700 h 836378"/>
              <a:gd name="connsiteX3" fmla="*/ 654050 w 1008785"/>
              <a:gd name="connsiteY3" fmla="*/ 584200 h 836378"/>
              <a:gd name="connsiteX4" fmla="*/ 825500 w 1008785"/>
              <a:gd name="connsiteY4" fmla="*/ 711200 h 836378"/>
              <a:gd name="connsiteX5" fmla="*/ 1008780 w 1008785"/>
              <a:gd name="connsiteY5" fmla="*/ 836378 h 836378"/>
              <a:gd name="connsiteX0" fmla="*/ 0 w 1060147"/>
              <a:gd name="connsiteY0" fmla="*/ 0 h 848154"/>
              <a:gd name="connsiteX1" fmla="*/ 209550 w 1060147"/>
              <a:gd name="connsiteY1" fmla="*/ 203200 h 848154"/>
              <a:gd name="connsiteX2" fmla="*/ 419100 w 1060147"/>
              <a:gd name="connsiteY2" fmla="*/ 393700 h 848154"/>
              <a:gd name="connsiteX3" fmla="*/ 654050 w 1060147"/>
              <a:gd name="connsiteY3" fmla="*/ 584200 h 848154"/>
              <a:gd name="connsiteX4" fmla="*/ 825500 w 1060147"/>
              <a:gd name="connsiteY4" fmla="*/ 711200 h 848154"/>
              <a:gd name="connsiteX5" fmla="*/ 1060144 w 1060147"/>
              <a:gd name="connsiteY5" fmla="*/ 848154 h 848154"/>
              <a:gd name="connsiteX0" fmla="*/ 0 w 1077525"/>
              <a:gd name="connsiteY0" fmla="*/ 0 h 858298"/>
              <a:gd name="connsiteX1" fmla="*/ 209550 w 1077525"/>
              <a:gd name="connsiteY1" fmla="*/ 203200 h 858298"/>
              <a:gd name="connsiteX2" fmla="*/ 419100 w 1077525"/>
              <a:gd name="connsiteY2" fmla="*/ 393700 h 858298"/>
              <a:gd name="connsiteX3" fmla="*/ 654050 w 1077525"/>
              <a:gd name="connsiteY3" fmla="*/ 584200 h 858298"/>
              <a:gd name="connsiteX4" fmla="*/ 825500 w 1077525"/>
              <a:gd name="connsiteY4" fmla="*/ 711200 h 858298"/>
              <a:gd name="connsiteX5" fmla="*/ 1060144 w 1077525"/>
              <a:gd name="connsiteY5" fmla="*/ 848154 h 858298"/>
              <a:gd name="connsiteX6" fmla="*/ 1060145 w 1077525"/>
              <a:gd name="connsiteY6" fmla="*/ 848154 h 858298"/>
              <a:gd name="connsiteX0" fmla="*/ 0 w 1308408"/>
              <a:gd name="connsiteY0" fmla="*/ 0 h 942351"/>
              <a:gd name="connsiteX1" fmla="*/ 209550 w 1308408"/>
              <a:gd name="connsiteY1" fmla="*/ 203200 h 942351"/>
              <a:gd name="connsiteX2" fmla="*/ 419100 w 1308408"/>
              <a:gd name="connsiteY2" fmla="*/ 393700 h 942351"/>
              <a:gd name="connsiteX3" fmla="*/ 654050 w 1308408"/>
              <a:gd name="connsiteY3" fmla="*/ 584200 h 942351"/>
              <a:gd name="connsiteX4" fmla="*/ 825500 w 1308408"/>
              <a:gd name="connsiteY4" fmla="*/ 711200 h 942351"/>
              <a:gd name="connsiteX5" fmla="*/ 1060144 w 1308408"/>
              <a:gd name="connsiteY5" fmla="*/ 848154 h 942351"/>
              <a:gd name="connsiteX6" fmla="*/ 1308408 w 1308408"/>
              <a:gd name="connsiteY6" fmla="*/ 942351 h 94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08408" h="942351">
                <a:moveTo>
                  <a:pt x="0" y="0"/>
                </a:moveTo>
                <a:cubicBezTo>
                  <a:pt x="55033" y="61383"/>
                  <a:pt x="144992" y="137583"/>
                  <a:pt x="209550" y="203200"/>
                </a:cubicBezTo>
                <a:cubicBezTo>
                  <a:pt x="274108" y="268817"/>
                  <a:pt x="343958" y="327025"/>
                  <a:pt x="419100" y="393700"/>
                </a:cubicBezTo>
                <a:cubicBezTo>
                  <a:pt x="494242" y="460375"/>
                  <a:pt x="583142" y="530225"/>
                  <a:pt x="654050" y="584200"/>
                </a:cubicBezTo>
                <a:cubicBezTo>
                  <a:pt x="724958" y="638175"/>
                  <a:pt x="737658" y="657225"/>
                  <a:pt x="825500" y="711200"/>
                </a:cubicBezTo>
                <a:cubicBezTo>
                  <a:pt x="853232" y="735567"/>
                  <a:pt x="1061198" y="844153"/>
                  <a:pt x="1060144" y="848154"/>
                </a:cubicBezTo>
                <a:cubicBezTo>
                  <a:pt x="1099252" y="870980"/>
                  <a:pt x="1308408" y="942351"/>
                  <a:pt x="1308408" y="942351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Freeform 46"/>
          <p:cNvSpPr/>
          <p:nvPr/>
        </p:nvSpPr>
        <p:spPr>
          <a:xfrm>
            <a:off x="4771811" y="1716880"/>
            <a:ext cx="1384081" cy="667880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473200"/>
              <a:gd name="connsiteY0" fmla="*/ 0 h 1263650"/>
              <a:gd name="connsiteX1" fmla="*/ 165100 w 1473200"/>
              <a:gd name="connsiteY1" fmla="*/ 184150 h 1263650"/>
              <a:gd name="connsiteX2" fmla="*/ 387350 w 1473200"/>
              <a:gd name="connsiteY2" fmla="*/ 393700 h 1263650"/>
              <a:gd name="connsiteX3" fmla="*/ 635000 w 1473200"/>
              <a:gd name="connsiteY3" fmla="*/ 615950 h 1263650"/>
              <a:gd name="connsiteX4" fmla="*/ 882650 w 1473200"/>
              <a:gd name="connsiteY4" fmla="*/ 831850 h 1263650"/>
              <a:gd name="connsiteX5" fmla="*/ 1162050 w 1473200"/>
              <a:gd name="connsiteY5" fmla="*/ 1054100 h 1263650"/>
              <a:gd name="connsiteX6" fmla="*/ 1473200 w 1473200"/>
              <a:gd name="connsiteY6" fmla="*/ 1263650 h 1263650"/>
              <a:gd name="connsiteX0" fmla="*/ 0 w 1162050"/>
              <a:gd name="connsiteY0" fmla="*/ 0 h 1054100"/>
              <a:gd name="connsiteX1" fmla="*/ 165100 w 1162050"/>
              <a:gd name="connsiteY1" fmla="*/ 184150 h 1054100"/>
              <a:gd name="connsiteX2" fmla="*/ 387350 w 1162050"/>
              <a:gd name="connsiteY2" fmla="*/ 393700 h 1054100"/>
              <a:gd name="connsiteX3" fmla="*/ 635000 w 1162050"/>
              <a:gd name="connsiteY3" fmla="*/ 615950 h 1054100"/>
              <a:gd name="connsiteX4" fmla="*/ 882650 w 1162050"/>
              <a:gd name="connsiteY4" fmla="*/ 831850 h 1054100"/>
              <a:gd name="connsiteX5" fmla="*/ 1162050 w 1162050"/>
              <a:gd name="connsiteY5" fmla="*/ 1054100 h 1054100"/>
              <a:gd name="connsiteX0" fmla="*/ 0 w 882650"/>
              <a:gd name="connsiteY0" fmla="*/ 0 h 831850"/>
              <a:gd name="connsiteX1" fmla="*/ 165100 w 882650"/>
              <a:gd name="connsiteY1" fmla="*/ 184150 h 831850"/>
              <a:gd name="connsiteX2" fmla="*/ 387350 w 882650"/>
              <a:gd name="connsiteY2" fmla="*/ 393700 h 831850"/>
              <a:gd name="connsiteX3" fmla="*/ 635000 w 882650"/>
              <a:gd name="connsiteY3" fmla="*/ 615950 h 831850"/>
              <a:gd name="connsiteX4" fmla="*/ 882650 w 882650"/>
              <a:gd name="connsiteY4" fmla="*/ 831850 h 831850"/>
              <a:gd name="connsiteX0" fmla="*/ 0 w 768350"/>
              <a:gd name="connsiteY0" fmla="*/ 0 h 730250"/>
              <a:gd name="connsiteX1" fmla="*/ 165100 w 768350"/>
              <a:gd name="connsiteY1" fmla="*/ 184150 h 730250"/>
              <a:gd name="connsiteX2" fmla="*/ 387350 w 768350"/>
              <a:gd name="connsiteY2" fmla="*/ 393700 h 730250"/>
              <a:gd name="connsiteX3" fmla="*/ 635000 w 768350"/>
              <a:gd name="connsiteY3" fmla="*/ 615950 h 730250"/>
              <a:gd name="connsiteX4" fmla="*/ 768350 w 768350"/>
              <a:gd name="connsiteY4" fmla="*/ 730250 h 730250"/>
              <a:gd name="connsiteX0" fmla="*/ 0 w 742950"/>
              <a:gd name="connsiteY0" fmla="*/ 0 h 711200"/>
              <a:gd name="connsiteX1" fmla="*/ 165100 w 742950"/>
              <a:gd name="connsiteY1" fmla="*/ 184150 h 711200"/>
              <a:gd name="connsiteX2" fmla="*/ 387350 w 742950"/>
              <a:gd name="connsiteY2" fmla="*/ 393700 h 711200"/>
              <a:gd name="connsiteX3" fmla="*/ 635000 w 742950"/>
              <a:gd name="connsiteY3" fmla="*/ 615950 h 711200"/>
              <a:gd name="connsiteX4" fmla="*/ 742950 w 742950"/>
              <a:gd name="connsiteY4" fmla="*/ 711200 h 71120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35000 w 812800"/>
              <a:gd name="connsiteY3" fmla="*/ 61595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47700 w 812800"/>
              <a:gd name="connsiteY3" fmla="*/ 59055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47700 w 812800"/>
              <a:gd name="connsiteY3" fmla="*/ 59055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47700 w 812800"/>
              <a:gd name="connsiteY3" fmla="*/ 59055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15950 w 812800"/>
              <a:gd name="connsiteY3" fmla="*/ 58420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15950 w 812800"/>
              <a:gd name="connsiteY3" fmla="*/ 58420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15950 w 812800"/>
              <a:gd name="connsiteY3" fmla="*/ 58420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84150 w 812800"/>
              <a:gd name="connsiteY1" fmla="*/ 190500 h 717550"/>
              <a:gd name="connsiteX2" fmla="*/ 387350 w 812800"/>
              <a:gd name="connsiteY2" fmla="*/ 393700 h 717550"/>
              <a:gd name="connsiteX3" fmla="*/ 615950 w 812800"/>
              <a:gd name="connsiteY3" fmla="*/ 58420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84150 w 812800"/>
              <a:gd name="connsiteY1" fmla="*/ 190500 h 717550"/>
              <a:gd name="connsiteX2" fmla="*/ 419100 w 812800"/>
              <a:gd name="connsiteY2" fmla="*/ 393700 h 717550"/>
              <a:gd name="connsiteX3" fmla="*/ 615950 w 812800"/>
              <a:gd name="connsiteY3" fmla="*/ 58420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84150 w 812800"/>
              <a:gd name="connsiteY1" fmla="*/ 190500 h 717550"/>
              <a:gd name="connsiteX2" fmla="*/ 419100 w 812800"/>
              <a:gd name="connsiteY2" fmla="*/ 393700 h 717550"/>
              <a:gd name="connsiteX3" fmla="*/ 654050 w 812800"/>
              <a:gd name="connsiteY3" fmla="*/ 584200 h 717550"/>
              <a:gd name="connsiteX4" fmla="*/ 812800 w 812800"/>
              <a:gd name="connsiteY4" fmla="*/ 717550 h 717550"/>
              <a:gd name="connsiteX0" fmla="*/ 0 w 825500"/>
              <a:gd name="connsiteY0" fmla="*/ 0 h 711200"/>
              <a:gd name="connsiteX1" fmla="*/ 184150 w 825500"/>
              <a:gd name="connsiteY1" fmla="*/ 1905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184150 w 825500"/>
              <a:gd name="connsiteY1" fmla="*/ 1905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209550 w 825500"/>
              <a:gd name="connsiteY1" fmla="*/ 2032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209550 w 825500"/>
              <a:gd name="connsiteY1" fmla="*/ 2032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209550 w 825500"/>
              <a:gd name="connsiteY1" fmla="*/ 2032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209550 w 825500"/>
              <a:gd name="connsiteY1" fmla="*/ 2032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209550 w 825500"/>
              <a:gd name="connsiteY1" fmla="*/ 2032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36837"/>
              <a:gd name="connsiteY0" fmla="*/ 0 h 730405"/>
              <a:gd name="connsiteX1" fmla="*/ 209550 w 836837"/>
              <a:gd name="connsiteY1" fmla="*/ 203200 h 730405"/>
              <a:gd name="connsiteX2" fmla="*/ 419100 w 836837"/>
              <a:gd name="connsiteY2" fmla="*/ 393700 h 730405"/>
              <a:gd name="connsiteX3" fmla="*/ 654050 w 836837"/>
              <a:gd name="connsiteY3" fmla="*/ 584200 h 730405"/>
              <a:gd name="connsiteX4" fmla="*/ 825500 w 836837"/>
              <a:gd name="connsiteY4" fmla="*/ 711200 h 730405"/>
              <a:gd name="connsiteX5" fmla="*/ 820443 w 836837"/>
              <a:gd name="connsiteY5" fmla="*/ 730405 h 730405"/>
              <a:gd name="connsiteX0" fmla="*/ 0 w 1008785"/>
              <a:gd name="connsiteY0" fmla="*/ 0 h 836378"/>
              <a:gd name="connsiteX1" fmla="*/ 209550 w 1008785"/>
              <a:gd name="connsiteY1" fmla="*/ 203200 h 836378"/>
              <a:gd name="connsiteX2" fmla="*/ 419100 w 1008785"/>
              <a:gd name="connsiteY2" fmla="*/ 393700 h 836378"/>
              <a:gd name="connsiteX3" fmla="*/ 654050 w 1008785"/>
              <a:gd name="connsiteY3" fmla="*/ 584200 h 836378"/>
              <a:gd name="connsiteX4" fmla="*/ 825500 w 1008785"/>
              <a:gd name="connsiteY4" fmla="*/ 711200 h 836378"/>
              <a:gd name="connsiteX5" fmla="*/ 1008780 w 1008785"/>
              <a:gd name="connsiteY5" fmla="*/ 836378 h 836378"/>
              <a:gd name="connsiteX0" fmla="*/ 0 w 1060147"/>
              <a:gd name="connsiteY0" fmla="*/ 0 h 848154"/>
              <a:gd name="connsiteX1" fmla="*/ 209550 w 1060147"/>
              <a:gd name="connsiteY1" fmla="*/ 203200 h 848154"/>
              <a:gd name="connsiteX2" fmla="*/ 419100 w 1060147"/>
              <a:gd name="connsiteY2" fmla="*/ 393700 h 848154"/>
              <a:gd name="connsiteX3" fmla="*/ 654050 w 1060147"/>
              <a:gd name="connsiteY3" fmla="*/ 584200 h 848154"/>
              <a:gd name="connsiteX4" fmla="*/ 825500 w 1060147"/>
              <a:gd name="connsiteY4" fmla="*/ 711200 h 848154"/>
              <a:gd name="connsiteX5" fmla="*/ 1060144 w 1060147"/>
              <a:gd name="connsiteY5" fmla="*/ 848154 h 848154"/>
              <a:gd name="connsiteX0" fmla="*/ 0 w 1077525"/>
              <a:gd name="connsiteY0" fmla="*/ 0 h 858298"/>
              <a:gd name="connsiteX1" fmla="*/ 209550 w 1077525"/>
              <a:gd name="connsiteY1" fmla="*/ 203200 h 858298"/>
              <a:gd name="connsiteX2" fmla="*/ 419100 w 1077525"/>
              <a:gd name="connsiteY2" fmla="*/ 393700 h 858298"/>
              <a:gd name="connsiteX3" fmla="*/ 654050 w 1077525"/>
              <a:gd name="connsiteY3" fmla="*/ 584200 h 858298"/>
              <a:gd name="connsiteX4" fmla="*/ 825500 w 1077525"/>
              <a:gd name="connsiteY4" fmla="*/ 711200 h 858298"/>
              <a:gd name="connsiteX5" fmla="*/ 1060144 w 1077525"/>
              <a:gd name="connsiteY5" fmla="*/ 848154 h 858298"/>
              <a:gd name="connsiteX6" fmla="*/ 1060145 w 1077525"/>
              <a:gd name="connsiteY6" fmla="*/ 848154 h 858298"/>
              <a:gd name="connsiteX0" fmla="*/ 0 w 1308408"/>
              <a:gd name="connsiteY0" fmla="*/ 0 h 942351"/>
              <a:gd name="connsiteX1" fmla="*/ 209550 w 1308408"/>
              <a:gd name="connsiteY1" fmla="*/ 203200 h 942351"/>
              <a:gd name="connsiteX2" fmla="*/ 419100 w 1308408"/>
              <a:gd name="connsiteY2" fmla="*/ 393700 h 942351"/>
              <a:gd name="connsiteX3" fmla="*/ 654050 w 1308408"/>
              <a:gd name="connsiteY3" fmla="*/ 584200 h 942351"/>
              <a:gd name="connsiteX4" fmla="*/ 825500 w 1308408"/>
              <a:gd name="connsiteY4" fmla="*/ 711200 h 942351"/>
              <a:gd name="connsiteX5" fmla="*/ 1060144 w 1308408"/>
              <a:gd name="connsiteY5" fmla="*/ 848154 h 942351"/>
              <a:gd name="connsiteX6" fmla="*/ 1308408 w 1308408"/>
              <a:gd name="connsiteY6" fmla="*/ 942351 h 94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08408" h="942351">
                <a:moveTo>
                  <a:pt x="0" y="0"/>
                </a:moveTo>
                <a:cubicBezTo>
                  <a:pt x="55033" y="61383"/>
                  <a:pt x="144992" y="137583"/>
                  <a:pt x="209550" y="203200"/>
                </a:cubicBezTo>
                <a:cubicBezTo>
                  <a:pt x="274108" y="268817"/>
                  <a:pt x="343958" y="327025"/>
                  <a:pt x="419100" y="393700"/>
                </a:cubicBezTo>
                <a:cubicBezTo>
                  <a:pt x="494242" y="460375"/>
                  <a:pt x="583142" y="530225"/>
                  <a:pt x="654050" y="584200"/>
                </a:cubicBezTo>
                <a:cubicBezTo>
                  <a:pt x="724958" y="638175"/>
                  <a:pt x="737658" y="657225"/>
                  <a:pt x="825500" y="711200"/>
                </a:cubicBezTo>
                <a:cubicBezTo>
                  <a:pt x="853232" y="735567"/>
                  <a:pt x="1061198" y="844153"/>
                  <a:pt x="1060144" y="848154"/>
                </a:cubicBezTo>
                <a:cubicBezTo>
                  <a:pt x="1099252" y="870980"/>
                  <a:pt x="1308408" y="942351"/>
                  <a:pt x="1308408" y="942351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Freeform 1"/>
          <p:cNvSpPr/>
          <p:nvPr/>
        </p:nvSpPr>
        <p:spPr>
          <a:xfrm>
            <a:off x="750498" y="6150634"/>
            <a:ext cx="362310" cy="207034"/>
          </a:xfrm>
          <a:custGeom>
            <a:avLst/>
            <a:gdLst>
              <a:gd name="connsiteX0" fmla="*/ 0 w 362310"/>
              <a:gd name="connsiteY0" fmla="*/ 207034 h 207034"/>
              <a:gd name="connsiteX1" fmla="*/ 163902 w 362310"/>
              <a:gd name="connsiteY1" fmla="*/ 112143 h 207034"/>
              <a:gd name="connsiteX2" fmla="*/ 362310 w 362310"/>
              <a:gd name="connsiteY2" fmla="*/ 0 h 207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2310" h="207034">
                <a:moveTo>
                  <a:pt x="0" y="207034"/>
                </a:moveTo>
                <a:lnTo>
                  <a:pt x="163902" y="112143"/>
                </a:lnTo>
                <a:lnTo>
                  <a:pt x="362310" y="0"/>
                </a:ln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Freeform 48"/>
          <p:cNvSpPr/>
          <p:nvPr/>
        </p:nvSpPr>
        <p:spPr>
          <a:xfrm>
            <a:off x="2770960" y="6199517"/>
            <a:ext cx="362310" cy="207034"/>
          </a:xfrm>
          <a:custGeom>
            <a:avLst/>
            <a:gdLst>
              <a:gd name="connsiteX0" fmla="*/ 0 w 362310"/>
              <a:gd name="connsiteY0" fmla="*/ 207034 h 207034"/>
              <a:gd name="connsiteX1" fmla="*/ 163902 w 362310"/>
              <a:gd name="connsiteY1" fmla="*/ 112143 h 207034"/>
              <a:gd name="connsiteX2" fmla="*/ 362310 w 362310"/>
              <a:gd name="connsiteY2" fmla="*/ 0 h 207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2310" h="207034">
                <a:moveTo>
                  <a:pt x="0" y="207034"/>
                </a:moveTo>
                <a:lnTo>
                  <a:pt x="163902" y="112143"/>
                </a:lnTo>
                <a:lnTo>
                  <a:pt x="362310" y="0"/>
                </a:ln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Freeform 49"/>
          <p:cNvSpPr/>
          <p:nvPr/>
        </p:nvSpPr>
        <p:spPr>
          <a:xfrm>
            <a:off x="4771811" y="6254151"/>
            <a:ext cx="362310" cy="207034"/>
          </a:xfrm>
          <a:custGeom>
            <a:avLst/>
            <a:gdLst>
              <a:gd name="connsiteX0" fmla="*/ 0 w 362310"/>
              <a:gd name="connsiteY0" fmla="*/ 207034 h 207034"/>
              <a:gd name="connsiteX1" fmla="*/ 163902 w 362310"/>
              <a:gd name="connsiteY1" fmla="*/ 112143 h 207034"/>
              <a:gd name="connsiteX2" fmla="*/ 362310 w 362310"/>
              <a:gd name="connsiteY2" fmla="*/ 0 h 207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2310" h="207034">
                <a:moveTo>
                  <a:pt x="0" y="207034"/>
                </a:moveTo>
                <a:lnTo>
                  <a:pt x="163902" y="112143"/>
                </a:lnTo>
                <a:lnTo>
                  <a:pt x="362310" y="0"/>
                </a:ln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Freeform 50"/>
          <p:cNvSpPr/>
          <p:nvPr/>
        </p:nvSpPr>
        <p:spPr>
          <a:xfrm>
            <a:off x="6777061" y="1619392"/>
            <a:ext cx="1846107" cy="179143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473200"/>
              <a:gd name="connsiteY0" fmla="*/ 0 h 1263650"/>
              <a:gd name="connsiteX1" fmla="*/ 165100 w 1473200"/>
              <a:gd name="connsiteY1" fmla="*/ 184150 h 1263650"/>
              <a:gd name="connsiteX2" fmla="*/ 387350 w 1473200"/>
              <a:gd name="connsiteY2" fmla="*/ 393700 h 1263650"/>
              <a:gd name="connsiteX3" fmla="*/ 635000 w 1473200"/>
              <a:gd name="connsiteY3" fmla="*/ 615950 h 1263650"/>
              <a:gd name="connsiteX4" fmla="*/ 882650 w 1473200"/>
              <a:gd name="connsiteY4" fmla="*/ 831850 h 1263650"/>
              <a:gd name="connsiteX5" fmla="*/ 1162050 w 1473200"/>
              <a:gd name="connsiteY5" fmla="*/ 1054100 h 1263650"/>
              <a:gd name="connsiteX6" fmla="*/ 1473200 w 1473200"/>
              <a:gd name="connsiteY6" fmla="*/ 1263650 h 1263650"/>
              <a:gd name="connsiteX0" fmla="*/ 0 w 1162050"/>
              <a:gd name="connsiteY0" fmla="*/ 0 h 1054100"/>
              <a:gd name="connsiteX1" fmla="*/ 165100 w 1162050"/>
              <a:gd name="connsiteY1" fmla="*/ 184150 h 1054100"/>
              <a:gd name="connsiteX2" fmla="*/ 387350 w 1162050"/>
              <a:gd name="connsiteY2" fmla="*/ 393700 h 1054100"/>
              <a:gd name="connsiteX3" fmla="*/ 635000 w 1162050"/>
              <a:gd name="connsiteY3" fmla="*/ 615950 h 1054100"/>
              <a:gd name="connsiteX4" fmla="*/ 882650 w 1162050"/>
              <a:gd name="connsiteY4" fmla="*/ 831850 h 1054100"/>
              <a:gd name="connsiteX5" fmla="*/ 1162050 w 1162050"/>
              <a:gd name="connsiteY5" fmla="*/ 1054100 h 1054100"/>
              <a:gd name="connsiteX0" fmla="*/ 0 w 882650"/>
              <a:gd name="connsiteY0" fmla="*/ 0 h 831850"/>
              <a:gd name="connsiteX1" fmla="*/ 165100 w 882650"/>
              <a:gd name="connsiteY1" fmla="*/ 184150 h 831850"/>
              <a:gd name="connsiteX2" fmla="*/ 387350 w 882650"/>
              <a:gd name="connsiteY2" fmla="*/ 393700 h 831850"/>
              <a:gd name="connsiteX3" fmla="*/ 635000 w 882650"/>
              <a:gd name="connsiteY3" fmla="*/ 615950 h 831850"/>
              <a:gd name="connsiteX4" fmla="*/ 882650 w 882650"/>
              <a:gd name="connsiteY4" fmla="*/ 831850 h 831850"/>
              <a:gd name="connsiteX0" fmla="*/ 0 w 768350"/>
              <a:gd name="connsiteY0" fmla="*/ 0 h 730250"/>
              <a:gd name="connsiteX1" fmla="*/ 165100 w 768350"/>
              <a:gd name="connsiteY1" fmla="*/ 184150 h 730250"/>
              <a:gd name="connsiteX2" fmla="*/ 387350 w 768350"/>
              <a:gd name="connsiteY2" fmla="*/ 393700 h 730250"/>
              <a:gd name="connsiteX3" fmla="*/ 635000 w 768350"/>
              <a:gd name="connsiteY3" fmla="*/ 615950 h 730250"/>
              <a:gd name="connsiteX4" fmla="*/ 768350 w 768350"/>
              <a:gd name="connsiteY4" fmla="*/ 730250 h 730250"/>
              <a:gd name="connsiteX0" fmla="*/ 0 w 742950"/>
              <a:gd name="connsiteY0" fmla="*/ 0 h 711200"/>
              <a:gd name="connsiteX1" fmla="*/ 165100 w 742950"/>
              <a:gd name="connsiteY1" fmla="*/ 184150 h 711200"/>
              <a:gd name="connsiteX2" fmla="*/ 387350 w 742950"/>
              <a:gd name="connsiteY2" fmla="*/ 393700 h 711200"/>
              <a:gd name="connsiteX3" fmla="*/ 635000 w 742950"/>
              <a:gd name="connsiteY3" fmla="*/ 615950 h 711200"/>
              <a:gd name="connsiteX4" fmla="*/ 742950 w 742950"/>
              <a:gd name="connsiteY4" fmla="*/ 711200 h 71120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35000 w 812800"/>
              <a:gd name="connsiteY3" fmla="*/ 61595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47700 w 812800"/>
              <a:gd name="connsiteY3" fmla="*/ 59055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47700 w 812800"/>
              <a:gd name="connsiteY3" fmla="*/ 59055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47700 w 812800"/>
              <a:gd name="connsiteY3" fmla="*/ 59055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15950 w 812800"/>
              <a:gd name="connsiteY3" fmla="*/ 58420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15950 w 812800"/>
              <a:gd name="connsiteY3" fmla="*/ 58420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15950 w 812800"/>
              <a:gd name="connsiteY3" fmla="*/ 58420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84150 w 812800"/>
              <a:gd name="connsiteY1" fmla="*/ 190500 h 717550"/>
              <a:gd name="connsiteX2" fmla="*/ 387350 w 812800"/>
              <a:gd name="connsiteY2" fmla="*/ 393700 h 717550"/>
              <a:gd name="connsiteX3" fmla="*/ 615950 w 812800"/>
              <a:gd name="connsiteY3" fmla="*/ 58420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84150 w 812800"/>
              <a:gd name="connsiteY1" fmla="*/ 190500 h 717550"/>
              <a:gd name="connsiteX2" fmla="*/ 419100 w 812800"/>
              <a:gd name="connsiteY2" fmla="*/ 393700 h 717550"/>
              <a:gd name="connsiteX3" fmla="*/ 615950 w 812800"/>
              <a:gd name="connsiteY3" fmla="*/ 58420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84150 w 812800"/>
              <a:gd name="connsiteY1" fmla="*/ 190500 h 717550"/>
              <a:gd name="connsiteX2" fmla="*/ 419100 w 812800"/>
              <a:gd name="connsiteY2" fmla="*/ 393700 h 717550"/>
              <a:gd name="connsiteX3" fmla="*/ 654050 w 812800"/>
              <a:gd name="connsiteY3" fmla="*/ 584200 h 717550"/>
              <a:gd name="connsiteX4" fmla="*/ 812800 w 812800"/>
              <a:gd name="connsiteY4" fmla="*/ 717550 h 717550"/>
              <a:gd name="connsiteX0" fmla="*/ 0 w 825500"/>
              <a:gd name="connsiteY0" fmla="*/ 0 h 711200"/>
              <a:gd name="connsiteX1" fmla="*/ 184150 w 825500"/>
              <a:gd name="connsiteY1" fmla="*/ 1905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184150 w 825500"/>
              <a:gd name="connsiteY1" fmla="*/ 1905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209550 w 825500"/>
              <a:gd name="connsiteY1" fmla="*/ 2032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209550 w 825500"/>
              <a:gd name="connsiteY1" fmla="*/ 2032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209550 w 825500"/>
              <a:gd name="connsiteY1" fmla="*/ 2032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209550 w 825500"/>
              <a:gd name="connsiteY1" fmla="*/ 2032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209550 w 825500"/>
              <a:gd name="connsiteY1" fmla="*/ 2032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36837"/>
              <a:gd name="connsiteY0" fmla="*/ 0 h 730405"/>
              <a:gd name="connsiteX1" fmla="*/ 209550 w 836837"/>
              <a:gd name="connsiteY1" fmla="*/ 203200 h 730405"/>
              <a:gd name="connsiteX2" fmla="*/ 419100 w 836837"/>
              <a:gd name="connsiteY2" fmla="*/ 393700 h 730405"/>
              <a:gd name="connsiteX3" fmla="*/ 654050 w 836837"/>
              <a:gd name="connsiteY3" fmla="*/ 584200 h 730405"/>
              <a:gd name="connsiteX4" fmla="*/ 825500 w 836837"/>
              <a:gd name="connsiteY4" fmla="*/ 711200 h 730405"/>
              <a:gd name="connsiteX5" fmla="*/ 820443 w 836837"/>
              <a:gd name="connsiteY5" fmla="*/ 730405 h 730405"/>
              <a:gd name="connsiteX0" fmla="*/ 0 w 1008785"/>
              <a:gd name="connsiteY0" fmla="*/ 0 h 836378"/>
              <a:gd name="connsiteX1" fmla="*/ 209550 w 1008785"/>
              <a:gd name="connsiteY1" fmla="*/ 203200 h 836378"/>
              <a:gd name="connsiteX2" fmla="*/ 419100 w 1008785"/>
              <a:gd name="connsiteY2" fmla="*/ 393700 h 836378"/>
              <a:gd name="connsiteX3" fmla="*/ 654050 w 1008785"/>
              <a:gd name="connsiteY3" fmla="*/ 584200 h 836378"/>
              <a:gd name="connsiteX4" fmla="*/ 825500 w 1008785"/>
              <a:gd name="connsiteY4" fmla="*/ 711200 h 836378"/>
              <a:gd name="connsiteX5" fmla="*/ 1008780 w 1008785"/>
              <a:gd name="connsiteY5" fmla="*/ 836378 h 836378"/>
              <a:gd name="connsiteX0" fmla="*/ 0 w 1060147"/>
              <a:gd name="connsiteY0" fmla="*/ 0 h 848154"/>
              <a:gd name="connsiteX1" fmla="*/ 209550 w 1060147"/>
              <a:gd name="connsiteY1" fmla="*/ 203200 h 848154"/>
              <a:gd name="connsiteX2" fmla="*/ 419100 w 1060147"/>
              <a:gd name="connsiteY2" fmla="*/ 393700 h 848154"/>
              <a:gd name="connsiteX3" fmla="*/ 654050 w 1060147"/>
              <a:gd name="connsiteY3" fmla="*/ 584200 h 848154"/>
              <a:gd name="connsiteX4" fmla="*/ 825500 w 1060147"/>
              <a:gd name="connsiteY4" fmla="*/ 711200 h 848154"/>
              <a:gd name="connsiteX5" fmla="*/ 1060144 w 1060147"/>
              <a:gd name="connsiteY5" fmla="*/ 848154 h 848154"/>
              <a:gd name="connsiteX0" fmla="*/ 0 w 1077525"/>
              <a:gd name="connsiteY0" fmla="*/ 0 h 858298"/>
              <a:gd name="connsiteX1" fmla="*/ 209550 w 1077525"/>
              <a:gd name="connsiteY1" fmla="*/ 203200 h 858298"/>
              <a:gd name="connsiteX2" fmla="*/ 419100 w 1077525"/>
              <a:gd name="connsiteY2" fmla="*/ 393700 h 858298"/>
              <a:gd name="connsiteX3" fmla="*/ 654050 w 1077525"/>
              <a:gd name="connsiteY3" fmla="*/ 584200 h 858298"/>
              <a:gd name="connsiteX4" fmla="*/ 825500 w 1077525"/>
              <a:gd name="connsiteY4" fmla="*/ 711200 h 858298"/>
              <a:gd name="connsiteX5" fmla="*/ 1060144 w 1077525"/>
              <a:gd name="connsiteY5" fmla="*/ 848154 h 858298"/>
              <a:gd name="connsiteX6" fmla="*/ 1060145 w 1077525"/>
              <a:gd name="connsiteY6" fmla="*/ 848154 h 858298"/>
              <a:gd name="connsiteX0" fmla="*/ 0 w 1308408"/>
              <a:gd name="connsiteY0" fmla="*/ 0 h 942351"/>
              <a:gd name="connsiteX1" fmla="*/ 209550 w 1308408"/>
              <a:gd name="connsiteY1" fmla="*/ 203200 h 942351"/>
              <a:gd name="connsiteX2" fmla="*/ 419100 w 1308408"/>
              <a:gd name="connsiteY2" fmla="*/ 393700 h 942351"/>
              <a:gd name="connsiteX3" fmla="*/ 654050 w 1308408"/>
              <a:gd name="connsiteY3" fmla="*/ 584200 h 942351"/>
              <a:gd name="connsiteX4" fmla="*/ 825500 w 1308408"/>
              <a:gd name="connsiteY4" fmla="*/ 711200 h 942351"/>
              <a:gd name="connsiteX5" fmla="*/ 1060144 w 1308408"/>
              <a:gd name="connsiteY5" fmla="*/ 848154 h 942351"/>
              <a:gd name="connsiteX6" fmla="*/ 1308408 w 1308408"/>
              <a:gd name="connsiteY6" fmla="*/ 942351 h 942351"/>
              <a:gd name="connsiteX0" fmla="*/ 0 w 1324361"/>
              <a:gd name="connsiteY0" fmla="*/ 0 h 944179"/>
              <a:gd name="connsiteX1" fmla="*/ 209550 w 1324361"/>
              <a:gd name="connsiteY1" fmla="*/ 203200 h 944179"/>
              <a:gd name="connsiteX2" fmla="*/ 419100 w 1324361"/>
              <a:gd name="connsiteY2" fmla="*/ 393700 h 944179"/>
              <a:gd name="connsiteX3" fmla="*/ 654050 w 1324361"/>
              <a:gd name="connsiteY3" fmla="*/ 584200 h 944179"/>
              <a:gd name="connsiteX4" fmla="*/ 825500 w 1324361"/>
              <a:gd name="connsiteY4" fmla="*/ 711200 h 944179"/>
              <a:gd name="connsiteX5" fmla="*/ 1060144 w 1324361"/>
              <a:gd name="connsiteY5" fmla="*/ 848154 h 944179"/>
              <a:gd name="connsiteX6" fmla="*/ 1308408 w 1324361"/>
              <a:gd name="connsiteY6" fmla="*/ 942351 h 944179"/>
              <a:gd name="connsiteX7" fmla="*/ 1299224 w 1324361"/>
              <a:gd name="connsiteY7" fmla="*/ 909754 h 944179"/>
              <a:gd name="connsiteX0" fmla="*/ 0 w 1644743"/>
              <a:gd name="connsiteY0" fmla="*/ 0 h 909953"/>
              <a:gd name="connsiteX1" fmla="*/ 209550 w 1644743"/>
              <a:gd name="connsiteY1" fmla="*/ 203200 h 909953"/>
              <a:gd name="connsiteX2" fmla="*/ 419100 w 1644743"/>
              <a:gd name="connsiteY2" fmla="*/ 393700 h 909953"/>
              <a:gd name="connsiteX3" fmla="*/ 654050 w 1644743"/>
              <a:gd name="connsiteY3" fmla="*/ 584200 h 909953"/>
              <a:gd name="connsiteX4" fmla="*/ 825500 w 1644743"/>
              <a:gd name="connsiteY4" fmla="*/ 711200 h 909953"/>
              <a:gd name="connsiteX5" fmla="*/ 1060144 w 1644743"/>
              <a:gd name="connsiteY5" fmla="*/ 848154 h 909953"/>
              <a:gd name="connsiteX6" fmla="*/ 1641818 w 1644743"/>
              <a:gd name="connsiteY6" fmla="*/ 738143 h 909953"/>
              <a:gd name="connsiteX7" fmla="*/ 1299224 w 1644743"/>
              <a:gd name="connsiteY7" fmla="*/ 909754 h 909953"/>
              <a:gd name="connsiteX0" fmla="*/ 0 w 1977553"/>
              <a:gd name="connsiteY0" fmla="*/ 0 h 850791"/>
              <a:gd name="connsiteX1" fmla="*/ 209550 w 1977553"/>
              <a:gd name="connsiteY1" fmla="*/ 203200 h 850791"/>
              <a:gd name="connsiteX2" fmla="*/ 419100 w 1977553"/>
              <a:gd name="connsiteY2" fmla="*/ 393700 h 850791"/>
              <a:gd name="connsiteX3" fmla="*/ 654050 w 1977553"/>
              <a:gd name="connsiteY3" fmla="*/ 584200 h 850791"/>
              <a:gd name="connsiteX4" fmla="*/ 825500 w 1977553"/>
              <a:gd name="connsiteY4" fmla="*/ 711200 h 850791"/>
              <a:gd name="connsiteX5" fmla="*/ 1060144 w 1977553"/>
              <a:gd name="connsiteY5" fmla="*/ 848154 h 850791"/>
              <a:gd name="connsiteX6" fmla="*/ 1641818 w 1977553"/>
              <a:gd name="connsiteY6" fmla="*/ 738143 h 850791"/>
              <a:gd name="connsiteX7" fmla="*/ 1977543 w 1977553"/>
              <a:gd name="connsiteY7" fmla="*/ 501337 h 850791"/>
              <a:gd name="connsiteX0" fmla="*/ 0 w 1977548"/>
              <a:gd name="connsiteY0" fmla="*/ 0 h 854020"/>
              <a:gd name="connsiteX1" fmla="*/ 209550 w 1977548"/>
              <a:gd name="connsiteY1" fmla="*/ 203200 h 854020"/>
              <a:gd name="connsiteX2" fmla="*/ 419100 w 1977548"/>
              <a:gd name="connsiteY2" fmla="*/ 393700 h 854020"/>
              <a:gd name="connsiteX3" fmla="*/ 654050 w 1977548"/>
              <a:gd name="connsiteY3" fmla="*/ 584200 h 854020"/>
              <a:gd name="connsiteX4" fmla="*/ 825500 w 1977548"/>
              <a:gd name="connsiteY4" fmla="*/ 711200 h 854020"/>
              <a:gd name="connsiteX5" fmla="*/ 1060144 w 1977548"/>
              <a:gd name="connsiteY5" fmla="*/ 848154 h 854020"/>
              <a:gd name="connsiteX6" fmla="*/ 1434874 w 1977548"/>
              <a:gd name="connsiteY6" fmla="*/ 819827 h 854020"/>
              <a:gd name="connsiteX7" fmla="*/ 1977543 w 1977548"/>
              <a:gd name="connsiteY7" fmla="*/ 501337 h 854020"/>
              <a:gd name="connsiteX0" fmla="*/ 0 w 1908568"/>
              <a:gd name="connsiteY0" fmla="*/ 0 h 854020"/>
              <a:gd name="connsiteX1" fmla="*/ 209550 w 1908568"/>
              <a:gd name="connsiteY1" fmla="*/ 203200 h 854020"/>
              <a:gd name="connsiteX2" fmla="*/ 419100 w 1908568"/>
              <a:gd name="connsiteY2" fmla="*/ 393700 h 854020"/>
              <a:gd name="connsiteX3" fmla="*/ 654050 w 1908568"/>
              <a:gd name="connsiteY3" fmla="*/ 584200 h 854020"/>
              <a:gd name="connsiteX4" fmla="*/ 825500 w 1908568"/>
              <a:gd name="connsiteY4" fmla="*/ 711200 h 854020"/>
              <a:gd name="connsiteX5" fmla="*/ 1060144 w 1908568"/>
              <a:gd name="connsiteY5" fmla="*/ 848154 h 854020"/>
              <a:gd name="connsiteX6" fmla="*/ 1434874 w 1908568"/>
              <a:gd name="connsiteY6" fmla="*/ 819827 h 854020"/>
              <a:gd name="connsiteX7" fmla="*/ 1908562 w 1908568"/>
              <a:gd name="connsiteY7" fmla="*/ 623861 h 854020"/>
              <a:gd name="connsiteX0" fmla="*/ 0 w 1713126"/>
              <a:gd name="connsiteY0" fmla="*/ 0 h 854020"/>
              <a:gd name="connsiteX1" fmla="*/ 209550 w 1713126"/>
              <a:gd name="connsiteY1" fmla="*/ 203200 h 854020"/>
              <a:gd name="connsiteX2" fmla="*/ 419100 w 1713126"/>
              <a:gd name="connsiteY2" fmla="*/ 393700 h 854020"/>
              <a:gd name="connsiteX3" fmla="*/ 654050 w 1713126"/>
              <a:gd name="connsiteY3" fmla="*/ 584200 h 854020"/>
              <a:gd name="connsiteX4" fmla="*/ 825500 w 1713126"/>
              <a:gd name="connsiteY4" fmla="*/ 711200 h 854020"/>
              <a:gd name="connsiteX5" fmla="*/ 1060144 w 1713126"/>
              <a:gd name="connsiteY5" fmla="*/ 848154 h 854020"/>
              <a:gd name="connsiteX6" fmla="*/ 1434874 w 1713126"/>
              <a:gd name="connsiteY6" fmla="*/ 819827 h 854020"/>
              <a:gd name="connsiteX7" fmla="*/ 1713115 w 1713126"/>
              <a:gd name="connsiteY7" fmla="*/ 664706 h 854020"/>
              <a:gd name="connsiteX0" fmla="*/ 0 w 1713126"/>
              <a:gd name="connsiteY0" fmla="*/ 0 h 892639"/>
              <a:gd name="connsiteX1" fmla="*/ 209550 w 1713126"/>
              <a:gd name="connsiteY1" fmla="*/ 203200 h 892639"/>
              <a:gd name="connsiteX2" fmla="*/ 419100 w 1713126"/>
              <a:gd name="connsiteY2" fmla="*/ 393700 h 892639"/>
              <a:gd name="connsiteX3" fmla="*/ 654050 w 1713126"/>
              <a:gd name="connsiteY3" fmla="*/ 584200 h 892639"/>
              <a:gd name="connsiteX4" fmla="*/ 825500 w 1713126"/>
              <a:gd name="connsiteY4" fmla="*/ 711200 h 892639"/>
              <a:gd name="connsiteX5" fmla="*/ 1152119 w 1713126"/>
              <a:gd name="connsiteY5" fmla="*/ 888999 h 892639"/>
              <a:gd name="connsiteX6" fmla="*/ 1434874 w 1713126"/>
              <a:gd name="connsiteY6" fmla="*/ 819827 h 892639"/>
              <a:gd name="connsiteX7" fmla="*/ 1713115 w 1713126"/>
              <a:gd name="connsiteY7" fmla="*/ 664706 h 892639"/>
              <a:gd name="connsiteX0" fmla="*/ 0 w 1713126"/>
              <a:gd name="connsiteY0" fmla="*/ 0 h 888998"/>
              <a:gd name="connsiteX1" fmla="*/ 209550 w 1713126"/>
              <a:gd name="connsiteY1" fmla="*/ 203200 h 888998"/>
              <a:gd name="connsiteX2" fmla="*/ 419100 w 1713126"/>
              <a:gd name="connsiteY2" fmla="*/ 393700 h 888998"/>
              <a:gd name="connsiteX3" fmla="*/ 654050 w 1713126"/>
              <a:gd name="connsiteY3" fmla="*/ 584200 h 888998"/>
              <a:gd name="connsiteX4" fmla="*/ 825500 w 1713126"/>
              <a:gd name="connsiteY4" fmla="*/ 711200 h 888998"/>
              <a:gd name="connsiteX5" fmla="*/ 1152119 w 1713126"/>
              <a:gd name="connsiteY5" fmla="*/ 888999 h 888998"/>
              <a:gd name="connsiteX6" fmla="*/ 1434874 w 1713126"/>
              <a:gd name="connsiteY6" fmla="*/ 819827 h 888998"/>
              <a:gd name="connsiteX7" fmla="*/ 1713115 w 1713126"/>
              <a:gd name="connsiteY7" fmla="*/ 664706 h 888998"/>
              <a:gd name="connsiteX0" fmla="*/ 0 w 1737356"/>
              <a:gd name="connsiteY0" fmla="*/ 0 h 888998"/>
              <a:gd name="connsiteX1" fmla="*/ 209550 w 1737356"/>
              <a:gd name="connsiteY1" fmla="*/ 203200 h 888998"/>
              <a:gd name="connsiteX2" fmla="*/ 419100 w 1737356"/>
              <a:gd name="connsiteY2" fmla="*/ 393700 h 888998"/>
              <a:gd name="connsiteX3" fmla="*/ 654050 w 1737356"/>
              <a:gd name="connsiteY3" fmla="*/ 584200 h 888998"/>
              <a:gd name="connsiteX4" fmla="*/ 825500 w 1737356"/>
              <a:gd name="connsiteY4" fmla="*/ 711200 h 888998"/>
              <a:gd name="connsiteX5" fmla="*/ 1152119 w 1737356"/>
              <a:gd name="connsiteY5" fmla="*/ 888999 h 888998"/>
              <a:gd name="connsiteX6" fmla="*/ 1434874 w 1737356"/>
              <a:gd name="connsiteY6" fmla="*/ 819827 h 888998"/>
              <a:gd name="connsiteX7" fmla="*/ 1713115 w 1737356"/>
              <a:gd name="connsiteY7" fmla="*/ 664706 h 888998"/>
              <a:gd name="connsiteX8" fmla="*/ 1724612 w 1737356"/>
              <a:gd name="connsiteY8" fmla="*/ 664706 h 888998"/>
              <a:gd name="connsiteX0" fmla="*/ 0 w 1966048"/>
              <a:gd name="connsiteY0" fmla="*/ 0 h 888998"/>
              <a:gd name="connsiteX1" fmla="*/ 209550 w 1966048"/>
              <a:gd name="connsiteY1" fmla="*/ 203200 h 888998"/>
              <a:gd name="connsiteX2" fmla="*/ 419100 w 1966048"/>
              <a:gd name="connsiteY2" fmla="*/ 393700 h 888998"/>
              <a:gd name="connsiteX3" fmla="*/ 654050 w 1966048"/>
              <a:gd name="connsiteY3" fmla="*/ 584200 h 888998"/>
              <a:gd name="connsiteX4" fmla="*/ 825500 w 1966048"/>
              <a:gd name="connsiteY4" fmla="*/ 711200 h 888998"/>
              <a:gd name="connsiteX5" fmla="*/ 1152119 w 1966048"/>
              <a:gd name="connsiteY5" fmla="*/ 888999 h 888998"/>
              <a:gd name="connsiteX6" fmla="*/ 1434874 w 1966048"/>
              <a:gd name="connsiteY6" fmla="*/ 819827 h 888998"/>
              <a:gd name="connsiteX7" fmla="*/ 1713115 w 1966048"/>
              <a:gd name="connsiteY7" fmla="*/ 664706 h 888998"/>
              <a:gd name="connsiteX8" fmla="*/ 1966048 w 1966048"/>
              <a:gd name="connsiteY8" fmla="*/ 460497 h 888998"/>
              <a:gd name="connsiteX0" fmla="*/ 0 w 1984783"/>
              <a:gd name="connsiteY0" fmla="*/ 0 h 888998"/>
              <a:gd name="connsiteX1" fmla="*/ 209550 w 1984783"/>
              <a:gd name="connsiteY1" fmla="*/ 203200 h 888998"/>
              <a:gd name="connsiteX2" fmla="*/ 419100 w 1984783"/>
              <a:gd name="connsiteY2" fmla="*/ 393700 h 888998"/>
              <a:gd name="connsiteX3" fmla="*/ 654050 w 1984783"/>
              <a:gd name="connsiteY3" fmla="*/ 584200 h 888998"/>
              <a:gd name="connsiteX4" fmla="*/ 825500 w 1984783"/>
              <a:gd name="connsiteY4" fmla="*/ 711200 h 888998"/>
              <a:gd name="connsiteX5" fmla="*/ 1152119 w 1984783"/>
              <a:gd name="connsiteY5" fmla="*/ 888999 h 888998"/>
              <a:gd name="connsiteX6" fmla="*/ 1434874 w 1984783"/>
              <a:gd name="connsiteY6" fmla="*/ 819827 h 888998"/>
              <a:gd name="connsiteX7" fmla="*/ 1713115 w 1984783"/>
              <a:gd name="connsiteY7" fmla="*/ 664706 h 888998"/>
              <a:gd name="connsiteX8" fmla="*/ 1966048 w 1984783"/>
              <a:gd name="connsiteY8" fmla="*/ 460497 h 888998"/>
              <a:gd name="connsiteX9" fmla="*/ 1966047 w 1984783"/>
              <a:gd name="connsiteY9" fmla="*/ 378812 h 888998"/>
              <a:gd name="connsiteX0" fmla="*/ 0 w 2253470"/>
              <a:gd name="connsiteY0" fmla="*/ 0 h 888998"/>
              <a:gd name="connsiteX1" fmla="*/ 209550 w 2253470"/>
              <a:gd name="connsiteY1" fmla="*/ 203200 h 888998"/>
              <a:gd name="connsiteX2" fmla="*/ 419100 w 2253470"/>
              <a:gd name="connsiteY2" fmla="*/ 393700 h 888998"/>
              <a:gd name="connsiteX3" fmla="*/ 654050 w 2253470"/>
              <a:gd name="connsiteY3" fmla="*/ 584200 h 888998"/>
              <a:gd name="connsiteX4" fmla="*/ 825500 w 2253470"/>
              <a:gd name="connsiteY4" fmla="*/ 711200 h 888998"/>
              <a:gd name="connsiteX5" fmla="*/ 1152119 w 2253470"/>
              <a:gd name="connsiteY5" fmla="*/ 888999 h 888998"/>
              <a:gd name="connsiteX6" fmla="*/ 1434874 w 2253470"/>
              <a:gd name="connsiteY6" fmla="*/ 819827 h 888998"/>
              <a:gd name="connsiteX7" fmla="*/ 1713115 w 2253470"/>
              <a:gd name="connsiteY7" fmla="*/ 664706 h 888998"/>
              <a:gd name="connsiteX8" fmla="*/ 1966048 w 2253470"/>
              <a:gd name="connsiteY8" fmla="*/ 460497 h 888998"/>
              <a:gd name="connsiteX9" fmla="*/ 2253470 w 2253470"/>
              <a:gd name="connsiteY9" fmla="*/ 256288 h 888998"/>
              <a:gd name="connsiteX0" fmla="*/ 0 w 2278378"/>
              <a:gd name="connsiteY0" fmla="*/ 0 h 888998"/>
              <a:gd name="connsiteX1" fmla="*/ 209550 w 2278378"/>
              <a:gd name="connsiteY1" fmla="*/ 203200 h 888998"/>
              <a:gd name="connsiteX2" fmla="*/ 419100 w 2278378"/>
              <a:gd name="connsiteY2" fmla="*/ 393700 h 888998"/>
              <a:gd name="connsiteX3" fmla="*/ 654050 w 2278378"/>
              <a:gd name="connsiteY3" fmla="*/ 584200 h 888998"/>
              <a:gd name="connsiteX4" fmla="*/ 825500 w 2278378"/>
              <a:gd name="connsiteY4" fmla="*/ 711200 h 888998"/>
              <a:gd name="connsiteX5" fmla="*/ 1152119 w 2278378"/>
              <a:gd name="connsiteY5" fmla="*/ 888999 h 888998"/>
              <a:gd name="connsiteX6" fmla="*/ 1434874 w 2278378"/>
              <a:gd name="connsiteY6" fmla="*/ 819827 h 888998"/>
              <a:gd name="connsiteX7" fmla="*/ 1713115 w 2278378"/>
              <a:gd name="connsiteY7" fmla="*/ 664706 h 888998"/>
              <a:gd name="connsiteX8" fmla="*/ 1966048 w 2278378"/>
              <a:gd name="connsiteY8" fmla="*/ 460497 h 888998"/>
              <a:gd name="connsiteX9" fmla="*/ 2253470 w 2278378"/>
              <a:gd name="connsiteY9" fmla="*/ 256288 h 888998"/>
              <a:gd name="connsiteX10" fmla="*/ 2264966 w 2278378"/>
              <a:gd name="connsiteY10" fmla="*/ 215444 h 888998"/>
              <a:gd name="connsiteX0" fmla="*/ 0 w 2460416"/>
              <a:gd name="connsiteY0" fmla="*/ 0 h 888998"/>
              <a:gd name="connsiteX1" fmla="*/ 209550 w 2460416"/>
              <a:gd name="connsiteY1" fmla="*/ 203200 h 888998"/>
              <a:gd name="connsiteX2" fmla="*/ 419100 w 2460416"/>
              <a:gd name="connsiteY2" fmla="*/ 393700 h 888998"/>
              <a:gd name="connsiteX3" fmla="*/ 654050 w 2460416"/>
              <a:gd name="connsiteY3" fmla="*/ 584200 h 888998"/>
              <a:gd name="connsiteX4" fmla="*/ 825500 w 2460416"/>
              <a:gd name="connsiteY4" fmla="*/ 711200 h 888998"/>
              <a:gd name="connsiteX5" fmla="*/ 1152119 w 2460416"/>
              <a:gd name="connsiteY5" fmla="*/ 888999 h 888998"/>
              <a:gd name="connsiteX6" fmla="*/ 1434874 w 2460416"/>
              <a:gd name="connsiteY6" fmla="*/ 819827 h 888998"/>
              <a:gd name="connsiteX7" fmla="*/ 1713115 w 2460416"/>
              <a:gd name="connsiteY7" fmla="*/ 664706 h 888998"/>
              <a:gd name="connsiteX8" fmla="*/ 1966048 w 2460416"/>
              <a:gd name="connsiteY8" fmla="*/ 460497 h 888998"/>
              <a:gd name="connsiteX9" fmla="*/ 2253470 w 2460416"/>
              <a:gd name="connsiteY9" fmla="*/ 256288 h 888998"/>
              <a:gd name="connsiteX10" fmla="*/ 2460416 w 2460416"/>
              <a:gd name="connsiteY10" fmla="*/ 92919 h 888998"/>
              <a:gd name="connsiteX0" fmla="*/ 0 w 2460416"/>
              <a:gd name="connsiteY0" fmla="*/ 0 h 848153"/>
              <a:gd name="connsiteX1" fmla="*/ 209550 w 2460416"/>
              <a:gd name="connsiteY1" fmla="*/ 203200 h 848153"/>
              <a:gd name="connsiteX2" fmla="*/ 419100 w 2460416"/>
              <a:gd name="connsiteY2" fmla="*/ 393700 h 848153"/>
              <a:gd name="connsiteX3" fmla="*/ 654050 w 2460416"/>
              <a:gd name="connsiteY3" fmla="*/ 584200 h 848153"/>
              <a:gd name="connsiteX4" fmla="*/ 825500 w 2460416"/>
              <a:gd name="connsiteY4" fmla="*/ 711200 h 848153"/>
              <a:gd name="connsiteX5" fmla="*/ 1175114 w 2460416"/>
              <a:gd name="connsiteY5" fmla="*/ 848153 h 848153"/>
              <a:gd name="connsiteX6" fmla="*/ 1434874 w 2460416"/>
              <a:gd name="connsiteY6" fmla="*/ 819827 h 848153"/>
              <a:gd name="connsiteX7" fmla="*/ 1713115 w 2460416"/>
              <a:gd name="connsiteY7" fmla="*/ 664706 h 848153"/>
              <a:gd name="connsiteX8" fmla="*/ 1966048 w 2460416"/>
              <a:gd name="connsiteY8" fmla="*/ 460497 h 848153"/>
              <a:gd name="connsiteX9" fmla="*/ 2253470 w 2460416"/>
              <a:gd name="connsiteY9" fmla="*/ 256288 h 848153"/>
              <a:gd name="connsiteX10" fmla="*/ 2460416 w 2460416"/>
              <a:gd name="connsiteY10" fmla="*/ 92919 h 848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60416" h="848153">
                <a:moveTo>
                  <a:pt x="0" y="0"/>
                </a:moveTo>
                <a:cubicBezTo>
                  <a:pt x="55033" y="61383"/>
                  <a:pt x="144992" y="137583"/>
                  <a:pt x="209550" y="203200"/>
                </a:cubicBezTo>
                <a:cubicBezTo>
                  <a:pt x="274108" y="268817"/>
                  <a:pt x="343958" y="327025"/>
                  <a:pt x="419100" y="393700"/>
                </a:cubicBezTo>
                <a:cubicBezTo>
                  <a:pt x="494242" y="460375"/>
                  <a:pt x="583142" y="530225"/>
                  <a:pt x="654050" y="584200"/>
                </a:cubicBezTo>
                <a:cubicBezTo>
                  <a:pt x="724958" y="638175"/>
                  <a:pt x="737658" y="657225"/>
                  <a:pt x="825500" y="711200"/>
                </a:cubicBezTo>
                <a:cubicBezTo>
                  <a:pt x="853232" y="735567"/>
                  <a:pt x="1176168" y="844152"/>
                  <a:pt x="1175114" y="848153"/>
                </a:cubicBezTo>
                <a:cubicBezTo>
                  <a:pt x="1179732" y="830137"/>
                  <a:pt x="1434874" y="819827"/>
                  <a:pt x="1434874" y="819827"/>
                </a:cubicBezTo>
                <a:cubicBezTo>
                  <a:pt x="1474721" y="830094"/>
                  <a:pt x="1715028" y="671497"/>
                  <a:pt x="1713115" y="664706"/>
                </a:cubicBezTo>
                <a:cubicBezTo>
                  <a:pt x="1761405" y="638853"/>
                  <a:pt x="1963653" y="460497"/>
                  <a:pt x="1966048" y="460497"/>
                </a:cubicBezTo>
                <a:cubicBezTo>
                  <a:pt x="2008203" y="412848"/>
                  <a:pt x="2253470" y="273306"/>
                  <a:pt x="2253470" y="256288"/>
                </a:cubicBezTo>
                <a:cubicBezTo>
                  <a:pt x="2303290" y="215446"/>
                  <a:pt x="2458021" y="101428"/>
                  <a:pt x="2460416" y="92919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Freeform 51"/>
          <p:cNvSpPr/>
          <p:nvPr/>
        </p:nvSpPr>
        <p:spPr>
          <a:xfrm>
            <a:off x="6777061" y="1092200"/>
            <a:ext cx="601649" cy="304244"/>
          </a:xfrm>
          <a:custGeom>
            <a:avLst/>
            <a:gdLst>
              <a:gd name="connsiteX0" fmla="*/ 0 w 362310"/>
              <a:gd name="connsiteY0" fmla="*/ 207034 h 207034"/>
              <a:gd name="connsiteX1" fmla="*/ 163902 w 362310"/>
              <a:gd name="connsiteY1" fmla="*/ 112143 h 207034"/>
              <a:gd name="connsiteX2" fmla="*/ 362310 w 362310"/>
              <a:gd name="connsiteY2" fmla="*/ 0 h 207034"/>
              <a:gd name="connsiteX0" fmla="*/ 0 w 374821"/>
              <a:gd name="connsiteY0" fmla="*/ 218192 h 218192"/>
              <a:gd name="connsiteX1" fmla="*/ 163902 w 374821"/>
              <a:gd name="connsiteY1" fmla="*/ 123301 h 218192"/>
              <a:gd name="connsiteX2" fmla="*/ 362310 w 374821"/>
              <a:gd name="connsiteY2" fmla="*/ 11158 h 218192"/>
              <a:gd name="connsiteX3" fmla="*/ 353989 w 374821"/>
              <a:gd name="connsiteY3" fmla="*/ 2848 h 218192"/>
              <a:gd name="connsiteX0" fmla="*/ 0 w 601649"/>
              <a:gd name="connsiteY0" fmla="*/ 304244 h 304244"/>
              <a:gd name="connsiteX1" fmla="*/ 163902 w 601649"/>
              <a:gd name="connsiteY1" fmla="*/ 209353 h 304244"/>
              <a:gd name="connsiteX2" fmla="*/ 362310 w 601649"/>
              <a:gd name="connsiteY2" fmla="*/ 97210 h 304244"/>
              <a:gd name="connsiteX3" fmla="*/ 601639 w 601649"/>
              <a:gd name="connsiteY3" fmla="*/ 0 h 304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1649" h="304244">
                <a:moveTo>
                  <a:pt x="0" y="304244"/>
                </a:moveTo>
                <a:lnTo>
                  <a:pt x="163902" y="209353"/>
                </a:lnTo>
                <a:lnTo>
                  <a:pt x="362310" y="97210"/>
                </a:lnTo>
                <a:cubicBezTo>
                  <a:pt x="393991" y="77134"/>
                  <a:pt x="603373" y="1731"/>
                  <a:pt x="601639" y="0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Freeform 52"/>
          <p:cNvSpPr/>
          <p:nvPr/>
        </p:nvSpPr>
        <p:spPr>
          <a:xfrm>
            <a:off x="6784950" y="6210364"/>
            <a:ext cx="601649" cy="304244"/>
          </a:xfrm>
          <a:custGeom>
            <a:avLst/>
            <a:gdLst>
              <a:gd name="connsiteX0" fmla="*/ 0 w 362310"/>
              <a:gd name="connsiteY0" fmla="*/ 207034 h 207034"/>
              <a:gd name="connsiteX1" fmla="*/ 163902 w 362310"/>
              <a:gd name="connsiteY1" fmla="*/ 112143 h 207034"/>
              <a:gd name="connsiteX2" fmla="*/ 362310 w 362310"/>
              <a:gd name="connsiteY2" fmla="*/ 0 h 207034"/>
              <a:gd name="connsiteX0" fmla="*/ 0 w 374821"/>
              <a:gd name="connsiteY0" fmla="*/ 218192 h 218192"/>
              <a:gd name="connsiteX1" fmla="*/ 163902 w 374821"/>
              <a:gd name="connsiteY1" fmla="*/ 123301 h 218192"/>
              <a:gd name="connsiteX2" fmla="*/ 362310 w 374821"/>
              <a:gd name="connsiteY2" fmla="*/ 11158 h 218192"/>
              <a:gd name="connsiteX3" fmla="*/ 353989 w 374821"/>
              <a:gd name="connsiteY3" fmla="*/ 2848 h 218192"/>
              <a:gd name="connsiteX0" fmla="*/ 0 w 601649"/>
              <a:gd name="connsiteY0" fmla="*/ 304244 h 304244"/>
              <a:gd name="connsiteX1" fmla="*/ 163902 w 601649"/>
              <a:gd name="connsiteY1" fmla="*/ 209353 h 304244"/>
              <a:gd name="connsiteX2" fmla="*/ 362310 w 601649"/>
              <a:gd name="connsiteY2" fmla="*/ 97210 h 304244"/>
              <a:gd name="connsiteX3" fmla="*/ 601639 w 601649"/>
              <a:gd name="connsiteY3" fmla="*/ 0 h 304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1649" h="304244">
                <a:moveTo>
                  <a:pt x="0" y="304244"/>
                </a:moveTo>
                <a:lnTo>
                  <a:pt x="163902" y="209353"/>
                </a:lnTo>
                <a:lnTo>
                  <a:pt x="362310" y="97210"/>
                </a:lnTo>
                <a:cubicBezTo>
                  <a:pt x="393991" y="77134"/>
                  <a:pt x="603373" y="1731"/>
                  <a:pt x="601639" y="0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Freeform 53"/>
          <p:cNvSpPr/>
          <p:nvPr/>
        </p:nvSpPr>
        <p:spPr>
          <a:xfrm>
            <a:off x="8775568" y="1201774"/>
            <a:ext cx="1077282" cy="289886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473200"/>
              <a:gd name="connsiteY0" fmla="*/ 0 h 1263650"/>
              <a:gd name="connsiteX1" fmla="*/ 165100 w 1473200"/>
              <a:gd name="connsiteY1" fmla="*/ 184150 h 1263650"/>
              <a:gd name="connsiteX2" fmla="*/ 387350 w 1473200"/>
              <a:gd name="connsiteY2" fmla="*/ 393700 h 1263650"/>
              <a:gd name="connsiteX3" fmla="*/ 635000 w 1473200"/>
              <a:gd name="connsiteY3" fmla="*/ 615950 h 1263650"/>
              <a:gd name="connsiteX4" fmla="*/ 882650 w 1473200"/>
              <a:gd name="connsiteY4" fmla="*/ 831850 h 1263650"/>
              <a:gd name="connsiteX5" fmla="*/ 1162050 w 1473200"/>
              <a:gd name="connsiteY5" fmla="*/ 1054100 h 1263650"/>
              <a:gd name="connsiteX6" fmla="*/ 1473200 w 1473200"/>
              <a:gd name="connsiteY6" fmla="*/ 1263650 h 1263650"/>
              <a:gd name="connsiteX0" fmla="*/ 0 w 1162050"/>
              <a:gd name="connsiteY0" fmla="*/ 0 h 1054100"/>
              <a:gd name="connsiteX1" fmla="*/ 165100 w 1162050"/>
              <a:gd name="connsiteY1" fmla="*/ 184150 h 1054100"/>
              <a:gd name="connsiteX2" fmla="*/ 387350 w 1162050"/>
              <a:gd name="connsiteY2" fmla="*/ 393700 h 1054100"/>
              <a:gd name="connsiteX3" fmla="*/ 635000 w 1162050"/>
              <a:gd name="connsiteY3" fmla="*/ 615950 h 1054100"/>
              <a:gd name="connsiteX4" fmla="*/ 882650 w 1162050"/>
              <a:gd name="connsiteY4" fmla="*/ 831850 h 1054100"/>
              <a:gd name="connsiteX5" fmla="*/ 1162050 w 1162050"/>
              <a:gd name="connsiteY5" fmla="*/ 1054100 h 1054100"/>
              <a:gd name="connsiteX0" fmla="*/ 0 w 882650"/>
              <a:gd name="connsiteY0" fmla="*/ 0 h 831850"/>
              <a:gd name="connsiteX1" fmla="*/ 165100 w 882650"/>
              <a:gd name="connsiteY1" fmla="*/ 184150 h 831850"/>
              <a:gd name="connsiteX2" fmla="*/ 387350 w 882650"/>
              <a:gd name="connsiteY2" fmla="*/ 393700 h 831850"/>
              <a:gd name="connsiteX3" fmla="*/ 635000 w 882650"/>
              <a:gd name="connsiteY3" fmla="*/ 615950 h 831850"/>
              <a:gd name="connsiteX4" fmla="*/ 882650 w 882650"/>
              <a:gd name="connsiteY4" fmla="*/ 831850 h 831850"/>
              <a:gd name="connsiteX0" fmla="*/ 0 w 768350"/>
              <a:gd name="connsiteY0" fmla="*/ 0 h 730250"/>
              <a:gd name="connsiteX1" fmla="*/ 165100 w 768350"/>
              <a:gd name="connsiteY1" fmla="*/ 184150 h 730250"/>
              <a:gd name="connsiteX2" fmla="*/ 387350 w 768350"/>
              <a:gd name="connsiteY2" fmla="*/ 393700 h 730250"/>
              <a:gd name="connsiteX3" fmla="*/ 635000 w 768350"/>
              <a:gd name="connsiteY3" fmla="*/ 615950 h 730250"/>
              <a:gd name="connsiteX4" fmla="*/ 768350 w 768350"/>
              <a:gd name="connsiteY4" fmla="*/ 730250 h 730250"/>
              <a:gd name="connsiteX0" fmla="*/ 0 w 742950"/>
              <a:gd name="connsiteY0" fmla="*/ 0 h 711200"/>
              <a:gd name="connsiteX1" fmla="*/ 165100 w 742950"/>
              <a:gd name="connsiteY1" fmla="*/ 184150 h 711200"/>
              <a:gd name="connsiteX2" fmla="*/ 387350 w 742950"/>
              <a:gd name="connsiteY2" fmla="*/ 393700 h 711200"/>
              <a:gd name="connsiteX3" fmla="*/ 635000 w 742950"/>
              <a:gd name="connsiteY3" fmla="*/ 615950 h 711200"/>
              <a:gd name="connsiteX4" fmla="*/ 742950 w 742950"/>
              <a:gd name="connsiteY4" fmla="*/ 711200 h 71120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35000 w 812800"/>
              <a:gd name="connsiteY3" fmla="*/ 61595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47700 w 812800"/>
              <a:gd name="connsiteY3" fmla="*/ 59055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47700 w 812800"/>
              <a:gd name="connsiteY3" fmla="*/ 59055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47700 w 812800"/>
              <a:gd name="connsiteY3" fmla="*/ 59055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15950 w 812800"/>
              <a:gd name="connsiteY3" fmla="*/ 58420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15950 w 812800"/>
              <a:gd name="connsiteY3" fmla="*/ 58420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15950 w 812800"/>
              <a:gd name="connsiteY3" fmla="*/ 58420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84150 w 812800"/>
              <a:gd name="connsiteY1" fmla="*/ 190500 h 717550"/>
              <a:gd name="connsiteX2" fmla="*/ 387350 w 812800"/>
              <a:gd name="connsiteY2" fmla="*/ 393700 h 717550"/>
              <a:gd name="connsiteX3" fmla="*/ 615950 w 812800"/>
              <a:gd name="connsiteY3" fmla="*/ 58420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84150 w 812800"/>
              <a:gd name="connsiteY1" fmla="*/ 190500 h 717550"/>
              <a:gd name="connsiteX2" fmla="*/ 419100 w 812800"/>
              <a:gd name="connsiteY2" fmla="*/ 393700 h 717550"/>
              <a:gd name="connsiteX3" fmla="*/ 615950 w 812800"/>
              <a:gd name="connsiteY3" fmla="*/ 58420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84150 w 812800"/>
              <a:gd name="connsiteY1" fmla="*/ 190500 h 717550"/>
              <a:gd name="connsiteX2" fmla="*/ 419100 w 812800"/>
              <a:gd name="connsiteY2" fmla="*/ 393700 h 717550"/>
              <a:gd name="connsiteX3" fmla="*/ 654050 w 812800"/>
              <a:gd name="connsiteY3" fmla="*/ 584200 h 717550"/>
              <a:gd name="connsiteX4" fmla="*/ 812800 w 812800"/>
              <a:gd name="connsiteY4" fmla="*/ 717550 h 717550"/>
              <a:gd name="connsiteX0" fmla="*/ 0 w 825500"/>
              <a:gd name="connsiteY0" fmla="*/ 0 h 711200"/>
              <a:gd name="connsiteX1" fmla="*/ 184150 w 825500"/>
              <a:gd name="connsiteY1" fmla="*/ 1905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184150 w 825500"/>
              <a:gd name="connsiteY1" fmla="*/ 1905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209550 w 825500"/>
              <a:gd name="connsiteY1" fmla="*/ 2032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209550 w 825500"/>
              <a:gd name="connsiteY1" fmla="*/ 2032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209550 w 825500"/>
              <a:gd name="connsiteY1" fmla="*/ 2032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209550 w 825500"/>
              <a:gd name="connsiteY1" fmla="*/ 2032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209550 w 825500"/>
              <a:gd name="connsiteY1" fmla="*/ 2032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36837"/>
              <a:gd name="connsiteY0" fmla="*/ 0 h 730405"/>
              <a:gd name="connsiteX1" fmla="*/ 209550 w 836837"/>
              <a:gd name="connsiteY1" fmla="*/ 203200 h 730405"/>
              <a:gd name="connsiteX2" fmla="*/ 419100 w 836837"/>
              <a:gd name="connsiteY2" fmla="*/ 393700 h 730405"/>
              <a:gd name="connsiteX3" fmla="*/ 654050 w 836837"/>
              <a:gd name="connsiteY3" fmla="*/ 584200 h 730405"/>
              <a:gd name="connsiteX4" fmla="*/ 825500 w 836837"/>
              <a:gd name="connsiteY4" fmla="*/ 711200 h 730405"/>
              <a:gd name="connsiteX5" fmla="*/ 820443 w 836837"/>
              <a:gd name="connsiteY5" fmla="*/ 730405 h 730405"/>
              <a:gd name="connsiteX0" fmla="*/ 0 w 1008785"/>
              <a:gd name="connsiteY0" fmla="*/ 0 h 836378"/>
              <a:gd name="connsiteX1" fmla="*/ 209550 w 1008785"/>
              <a:gd name="connsiteY1" fmla="*/ 203200 h 836378"/>
              <a:gd name="connsiteX2" fmla="*/ 419100 w 1008785"/>
              <a:gd name="connsiteY2" fmla="*/ 393700 h 836378"/>
              <a:gd name="connsiteX3" fmla="*/ 654050 w 1008785"/>
              <a:gd name="connsiteY3" fmla="*/ 584200 h 836378"/>
              <a:gd name="connsiteX4" fmla="*/ 825500 w 1008785"/>
              <a:gd name="connsiteY4" fmla="*/ 711200 h 836378"/>
              <a:gd name="connsiteX5" fmla="*/ 1008780 w 1008785"/>
              <a:gd name="connsiteY5" fmla="*/ 836378 h 836378"/>
              <a:gd name="connsiteX0" fmla="*/ 0 w 1060147"/>
              <a:gd name="connsiteY0" fmla="*/ 0 h 848154"/>
              <a:gd name="connsiteX1" fmla="*/ 209550 w 1060147"/>
              <a:gd name="connsiteY1" fmla="*/ 203200 h 848154"/>
              <a:gd name="connsiteX2" fmla="*/ 419100 w 1060147"/>
              <a:gd name="connsiteY2" fmla="*/ 393700 h 848154"/>
              <a:gd name="connsiteX3" fmla="*/ 654050 w 1060147"/>
              <a:gd name="connsiteY3" fmla="*/ 584200 h 848154"/>
              <a:gd name="connsiteX4" fmla="*/ 825500 w 1060147"/>
              <a:gd name="connsiteY4" fmla="*/ 711200 h 848154"/>
              <a:gd name="connsiteX5" fmla="*/ 1060144 w 1060147"/>
              <a:gd name="connsiteY5" fmla="*/ 848154 h 848154"/>
              <a:gd name="connsiteX0" fmla="*/ 0 w 1077525"/>
              <a:gd name="connsiteY0" fmla="*/ 0 h 858298"/>
              <a:gd name="connsiteX1" fmla="*/ 209550 w 1077525"/>
              <a:gd name="connsiteY1" fmla="*/ 203200 h 858298"/>
              <a:gd name="connsiteX2" fmla="*/ 419100 w 1077525"/>
              <a:gd name="connsiteY2" fmla="*/ 393700 h 858298"/>
              <a:gd name="connsiteX3" fmla="*/ 654050 w 1077525"/>
              <a:gd name="connsiteY3" fmla="*/ 584200 h 858298"/>
              <a:gd name="connsiteX4" fmla="*/ 825500 w 1077525"/>
              <a:gd name="connsiteY4" fmla="*/ 711200 h 858298"/>
              <a:gd name="connsiteX5" fmla="*/ 1060144 w 1077525"/>
              <a:gd name="connsiteY5" fmla="*/ 848154 h 858298"/>
              <a:gd name="connsiteX6" fmla="*/ 1060145 w 1077525"/>
              <a:gd name="connsiteY6" fmla="*/ 848154 h 858298"/>
              <a:gd name="connsiteX0" fmla="*/ 0 w 1308408"/>
              <a:gd name="connsiteY0" fmla="*/ 0 h 942351"/>
              <a:gd name="connsiteX1" fmla="*/ 209550 w 1308408"/>
              <a:gd name="connsiteY1" fmla="*/ 203200 h 942351"/>
              <a:gd name="connsiteX2" fmla="*/ 419100 w 1308408"/>
              <a:gd name="connsiteY2" fmla="*/ 393700 h 942351"/>
              <a:gd name="connsiteX3" fmla="*/ 654050 w 1308408"/>
              <a:gd name="connsiteY3" fmla="*/ 584200 h 942351"/>
              <a:gd name="connsiteX4" fmla="*/ 825500 w 1308408"/>
              <a:gd name="connsiteY4" fmla="*/ 711200 h 942351"/>
              <a:gd name="connsiteX5" fmla="*/ 1060144 w 1308408"/>
              <a:gd name="connsiteY5" fmla="*/ 848154 h 942351"/>
              <a:gd name="connsiteX6" fmla="*/ 1308408 w 1308408"/>
              <a:gd name="connsiteY6" fmla="*/ 942351 h 942351"/>
              <a:gd name="connsiteX0" fmla="*/ 0 w 1324361"/>
              <a:gd name="connsiteY0" fmla="*/ 0 h 944179"/>
              <a:gd name="connsiteX1" fmla="*/ 209550 w 1324361"/>
              <a:gd name="connsiteY1" fmla="*/ 203200 h 944179"/>
              <a:gd name="connsiteX2" fmla="*/ 419100 w 1324361"/>
              <a:gd name="connsiteY2" fmla="*/ 393700 h 944179"/>
              <a:gd name="connsiteX3" fmla="*/ 654050 w 1324361"/>
              <a:gd name="connsiteY3" fmla="*/ 584200 h 944179"/>
              <a:gd name="connsiteX4" fmla="*/ 825500 w 1324361"/>
              <a:gd name="connsiteY4" fmla="*/ 711200 h 944179"/>
              <a:gd name="connsiteX5" fmla="*/ 1060144 w 1324361"/>
              <a:gd name="connsiteY5" fmla="*/ 848154 h 944179"/>
              <a:gd name="connsiteX6" fmla="*/ 1308408 w 1324361"/>
              <a:gd name="connsiteY6" fmla="*/ 942351 h 944179"/>
              <a:gd name="connsiteX7" fmla="*/ 1299224 w 1324361"/>
              <a:gd name="connsiteY7" fmla="*/ 909754 h 944179"/>
              <a:gd name="connsiteX0" fmla="*/ 0 w 1644743"/>
              <a:gd name="connsiteY0" fmla="*/ 0 h 909953"/>
              <a:gd name="connsiteX1" fmla="*/ 209550 w 1644743"/>
              <a:gd name="connsiteY1" fmla="*/ 203200 h 909953"/>
              <a:gd name="connsiteX2" fmla="*/ 419100 w 1644743"/>
              <a:gd name="connsiteY2" fmla="*/ 393700 h 909953"/>
              <a:gd name="connsiteX3" fmla="*/ 654050 w 1644743"/>
              <a:gd name="connsiteY3" fmla="*/ 584200 h 909953"/>
              <a:gd name="connsiteX4" fmla="*/ 825500 w 1644743"/>
              <a:gd name="connsiteY4" fmla="*/ 711200 h 909953"/>
              <a:gd name="connsiteX5" fmla="*/ 1060144 w 1644743"/>
              <a:gd name="connsiteY5" fmla="*/ 848154 h 909953"/>
              <a:gd name="connsiteX6" fmla="*/ 1641818 w 1644743"/>
              <a:gd name="connsiteY6" fmla="*/ 738143 h 909953"/>
              <a:gd name="connsiteX7" fmla="*/ 1299224 w 1644743"/>
              <a:gd name="connsiteY7" fmla="*/ 909754 h 909953"/>
              <a:gd name="connsiteX0" fmla="*/ 0 w 1977553"/>
              <a:gd name="connsiteY0" fmla="*/ 0 h 850791"/>
              <a:gd name="connsiteX1" fmla="*/ 209550 w 1977553"/>
              <a:gd name="connsiteY1" fmla="*/ 203200 h 850791"/>
              <a:gd name="connsiteX2" fmla="*/ 419100 w 1977553"/>
              <a:gd name="connsiteY2" fmla="*/ 393700 h 850791"/>
              <a:gd name="connsiteX3" fmla="*/ 654050 w 1977553"/>
              <a:gd name="connsiteY3" fmla="*/ 584200 h 850791"/>
              <a:gd name="connsiteX4" fmla="*/ 825500 w 1977553"/>
              <a:gd name="connsiteY4" fmla="*/ 711200 h 850791"/>
              <a:gd name="connsiteX5" fmla="*/ 1060144 w 1977553"/>
              <a:gd name="connsiteY5" fmla="*/ 848154 h 850791"/>
              <a:gd name="connsiteX6" fmla="*/ 1641818 w 1977553"/>
              <a:gd name="connsiteY6" fmla="*/ 738143 h 850791"/>
              <a:gd name="connsiteX7" fmla="*/ 1977543 w 1977553"/>
              <a:gd name="connsiteY7" fmla="*/ 501337 h 850791"/>
              <a:gd name="connsiteX0" fmla="*/ 0 w 1977548"/>
              <a:gd name="connsiteY0" fmla="*/ 0 h 854020"/>
              <a:gd name="connsiteX1" fmla="*/ 209550 w 1977548"/>
              <a:gd name="connsiteY1" fmla="*/ 203200 h 854020"/>
              <a:gd name="connsiteX2" fmla="*/ 419100 w 1977548"/>
              <a:gd name="connsiteY2" fmla="*/ 393700 h 854020"/>
              <a:gd name="connsiteX3" fmla="*/ 654050 w 1977548"/>
              <a:gd name="connsiteY3" fmla="*/ 584200 h 854020"/>
              <a:gd name="connsiteX4" fmla="*/ 825500 w 1977548"/>
              <a:gd name="connsiteY4" fmla="*/ 711200 h 854020"/>
              <a:gd name="connsiteX5" fmla="*/ 1060144 w 1977548"/>
              <a:gd name="connsiteY5" fmla="*/ 848154 h 854020"/>
              <a:gd name="connsiteX6" fmla="*/ 1434874 w 1977548"/>
              <a:gd name="connsiteY6" fmla="*/ 819827 h 854020"/>
              <a:gd name="connsiteX7" fmla="*/ 1977543 w 1977548"/>
              <a:gd name="connsiteY7" fmla="*/ 501337 h 854020"/>
              <a:gd name="connsiteX0" fmla="*/ 0 w 1908568"/>
              <a:gd name="connsiteY0" fmla="*/ 0 h 854020"/>
              <a:gd name="connsiteX1" fmla="*/ 209550 w 1908568"/>
              <a:gd name="connsiteY1" fmla="*/ 203200 h 854020"/>
              <a:gd name="connsiteX2" fmla="*/ 419100 w 1908568"/>
              <a:gd name="connsiteY2" fmla="*/ 393700 h 854020"/>
              <a:gd name="connsiteX3" fmla="*/ 654050 w 1908568"/>
              <a:gd name="connsiteY3" fmla="*/ 584200 h 854020"/>
              <a:gd name="connsiteX4" fmla="*/ 825500 w 1908568"/>
              <a:gd name="connsiteY4" fmla="*/ 711200 h 854020"/>
              <a:gd name="connsiteX5" fmla="*/ 1060144 w 1908568"/>
              <a:gd name="connsiteY5" fmla="*/ 848154 h 854020"/>
              <a:gd name="connsiteX6" fmla="*/ 1434874 w 1908568"/>
              <a:gd name="connsiteY6" fmla="*/ 819827 h 854020"/>
              <a:gd name="connsiteX7" fmla="*/ 1908562 w 1908568"/>
              <a:gd name="connsiteY7" fmla="*/ 623861 h 854020"/>
              <a:gd name="connsiteX0" fmla="*/ 0 w 1713126"/>
              <a:gd name="connsiteY0" fmla="*/ 0 h 854020"/>
              <a:gd name="connsiteX1" fmla="*/ 209550 w 1713126"/>
              <a:gd name="connsiteY1" fmla="*/ 203200 h 854020"/>
              <a:gd name="connsiteX2" fmla="*/ 419100 w 1713126"/>
              <a:gd name="connsiteY2" fmla="*/ 393700 h 854020"/>
              <a:gd name="connsiteX3" fmla="*/ 654050 w 1713126"/>
              <a:gd name="connsiteY3" fmla="*/ 584200 h 854020"/>
              <a:gd name="connsiteX4" fmla="*/ 825500 w 1713126"/>
              <a:gd name="connsiteY4" fmla="*/ 711200 h 854020"/>
              <a:gd name="connsiteX5" fmla="*/ 1060144 w 1713126"/>
              <a:gd name="connsiteY5" fmla="*/ 848154 h 854020"/>
              <a:gd name="connsiteX6" fmla="*/ 1434874 w 1713126"/>
              <a:gd name="connsiteY6" fmla="*/ 819827 h 854020"/>
              <a:gd name="connsiteX7" fmla="*/ 1713115 w 1713126"/>
              <a:gd name="connsiteY7" fmla="*/ 664706 h 854020"/>
              <a:gd name="connsiteX0" fmla="*/ 0 w 1713126"/>
              <a:gd name="connsiteY0" fmla="*/ 0 h 892639"/>
              <a:gd name="connsiteX1" fmla="*/ 209550 w 1713126"/>
              <a:gd name="connsiteY1" fmla="*/ 203200 h 892639"/>
              <a:gd name="connsiteX2" fmla="*/ 419100 w 1713126"/>
              <a:gd name="connsiteY2" fmla="*/ 393700 h 892639"/>
              <a:gd name="connsiteX3" fmla="*/ 654050 w 1713126"/>
              <a:gd name="connsiteY3" fmla="*/ 584200 h 892639"/>
              <a:gd name="connsiteX4" fmla="*/ 825500 w 1713126"/>
              <a:gd name="connsiteY4" fmla="*/ 711200 h 892639"/>
              <a:gd name="connsiteX5" fmla="*/ 1152119 w 1713126"/>
              <a:gd name="connsiteY5" fmla="*/ 888999 h 892639"/>
              <a:gd name="connsiteX6" fmla="*/ 1434874 w 1713126"/>
              <a:gd name="connsiteY6" fmla="*/ 819827 h 892639"/>
              <a:gd name="connsiteX7" fmla="*/ 1713115 w 1713126"/>
              <a:gd name="connsiteY7" fmla="*/ 664706 h 892639"/>
              <a:gd name="connsiteX0" fmla="*/ 0 w 1713126"/>
              <a:gd name="connsiteY0" fmla="*/ 0 h 888998"/>
              <a:gd name="connsiteX1" fmla="*/ 209550 w 1713126"/>
              <a:gd name="connsiteY1" fmla="*/ 203200 h 888998"/>
              <a:gd name="connsiteX2" fmla="*/ 419100 w 1713126"/>
              <a:gd name="connsiteY2" fmla="*/ 393700 h 888998"/>
              <a:gd name="connsiteX3" fmla="*/ 654050 w 1713126"/>
              <a:gd name="connsiteY3" fmla="*/ 584200 h 888998"/>
              <a:gd name="connsiteX4" fmla="*/ 825500 w 1713126"/>
              <a:gd name="connsiteY4" fmla="*/ 711200 h 888998"/>
              <a:gd name="connsiteX5" fmla="*/ 1152119 w 1713126"/>
              <a:gd name="connsiteY5" fmla="*/ 888999 h 888998"/>
              <a:gd name="connsiteX6" fmla="*/ 1434874 w 1713126"/>
              <a:gd name="connsiteY6" fmla="*/ 819827 h 888998"/>
              <a:gd name="connsiteX7" fmla="*/ 1713115 w 1713126"/>
              <a:gd name="connsiteY7" fmla="*/ 664706 h 888998"/>
              <a:gd name="connsiteX0" fmla="*/ 0 w 1737356"/>
              <a:gd name="connsiteY0" fmla="*/ 0 h 888998"/>
              <a:gd name="connsiteX1" fmla="*/ 209550 w 1737356"/>
              <a:gd name="connsiteY1" fmla="*/ 203200 h 888998"/>
              <a:gd name="connsiteX2" fmla="*/ 419100 w 1737356"/>
              <a:gd name="connsiteY2" fmla="*/ 393700 h 888998"/>
              <a:gd name="connsiteX3" fmla="*/ 654050 w 1737356"/>
              <a:gd name="connsiteY3" fmla="*/ 584200 h 888998"/>
              <a:gd name="connsiteX4" fmla="*/ 825500 w 1737356"/>
              <a:gd name="connsiteY4" fmla="*/ 711200 h 888998"/>
              <a:gd name="connsiteX5" fmla="*/ 1152119 w 1737356"/>
              <a:gd name="connsiteY5" fmla="*/ 888999 h 888998"/>
              <a:gd name="connsiteX6" fmla="*/ 1434874 w 1737356"/>
              <a:gd name="connsiteY6" fmla="*/ 819827 h 888998"/>
              <a:gd name="connsiteX7" fmla="*/ 1713115 w 1737356"/>
              <a:gd name="connsiteY7" fmla="*/ 664706 h 888998"/>
              <a:gd name="connsiteX8" fmla="*/ 1724612 w 1737356"/>
              <a:gd name="connsiteY8" fmla="*/ 664706 h 888998"/>
              <a:gd name="connsiteX0" fmla="*/ 0 w 1966048"/>
              <a:gd name="connsiteY0" fmla="*/ 0 h 888998"/>
              <a:gd name="connsiteX1" fmla="*/ 209550 w 1966048"/>
              <a:gd name="connsiteY1" fmla="*/ 203200 h 888998"/>
              <a:gd name="connsiteX2" fmla="*/ 419100 w 1966048"/>
              <a:gd name="connsiteY2" fmla="*/ 393700 h 888998"/>
              <a:gd name="connsiteX3" fmla="*/ 654050 w 1966048"/>
              <a:gd name="connsiteY3" fmla="*/ 584200 h 888998"/>
              <a:gd name="connsiteX4" fmla="*/ 825500 w 1966048"/>
              <a:gd name="connsiteY4" fmla="*/ 711200 h 888998"/>
              <a:gd name="connsiteX5" fmla="*/ 1152119 w 1966048"/>
              <a:gd name="connsiteY5" fmla="*/ 888999 h 888998"/>
              <a:gd name="connsiteX6" fmla="*/ 1434874 w 1966048"/>
              <a:gd name="connsiteY6" fmla="*/ 819827 h 888998"/>
              <a:gd name="connsiteX7" fmla="*/ 1713115 w 1966048"/>
              <a:gd name="connsiteY7" fmla="*/ 664706 h 888998"/>
              <a:gd name="connsiteX8" fmla="*/ 1966048 w 1966048"/>
              <a:gd name="connsiteY8" fmla="*/ 460497 h 888998"/>
              <a:gd name="connsiteX0" fmla="*/ 0 w 1984783"/>
              <a:gd name="connsiteY0" fmla="*/ 0 h 888998"/>
              <a:gd name="connsiteX1" fmla="*/ 209550 w 1984783"/>
              <a:gd name="connsiteY1" fmla="*/ 203200 h 888998"/>
              <a:gd name="connsiteX2" fmla="*/ 419100 w 1984783"/>
              <a:gd name="connsiteY2" fmla="*/ 393700 h 888998"/>
              <a:gd name="connsiteX3" fmla="*/ 654050 w 1984783"/>
              <a:gd name="connsiteY3" fmla="*/ 584200 h 888998"/>
              <a:gd name="connsiteX4" fmla="*/ 825500 w 1984783"/>
              <a:gd name="connsiteY4" fmla="*/ 711200 h 888998"/>
              <a:gd name="connsiteX5" fmla="*/ 1152119 w 1984783"/>
              <a:gd name="connsiteY5" fmla="*/ 888999 h 888998"/>
              <a:gd name="connsiteX6" fmla="*/ 1434874 w 1984783"/>
              <a:gd name="connsiteY6" fmla="*/ 819827 h 888998"/>
              <a:gd name="connsiteX7" fmla="*/ 1713115 w 1984783"/>
              <a:gd name="connsiteY7" fmla="*/ 664706 h 888998"/>
              <a:gd name="connsiteX8" fmla="*/ 1966048 w 1984783"/>
              <a:gd name="connsiteY8" fmla="*/ 460497 h 888998"/>
              <a:gd name="connsiteX9" fmla="*/ 1966047 w 1984783"/>
              <a:gd name="connsiteY9" fmla="*/ 378812 h 888998"/>
              <a:gd name="connsiteX0" fmla="*/ 0 w 2253470"/>
              <a:gd name="connsiteY0" fmla="*/ 0 h 888998"/>
              <a:gd name="connsiteX1" fmla="*/ 209550 w 2253470"/>
              <a:gd name="connsiteY1" fmla="*/ 203200 h 888998"/>
              <a:gd name="connsiteX2" fmla="*/ 419100 w 2253470"/>
              <a:gd name="connsiteY2" fmla="*/ 393700 h 888998"/>
              <a:gd name="connsiteX3" fmla="*/ 654050 w 2253470"/>
              <a:gd name="connsiteY3" fmla="*/ 584200 h 888998"/>
              <a:gd name="connsiteX4" fmla="*/ 825500 w 2253470"/>
              <a:gd name="connsiteY4" fmla="*/ 711200 h 888998"/>
              <a:gd name="connsiteX5" fmla="*/ 1152119 w 2253470"/>
              <a:gd name="connsiteY5" fmla="*/ 888999 h 888998"/>
              <a:gd name="connsiteX6" fmla="*/ 1434874 w 2253470"/>
              <a:gd name="connsiteY6" fmla="*/ 819827 h 888998"/>
              <a:gd name="connsiteX7" fmla="*/ 1713115 w 2253470"/>
              <a:gd name="connsiteY7" fmla="*/ 664706 h 888998"/>
              <a:gd name="connsiteX8" fmla="*/ 1966048 w 2253470"/>
              <a:gd name="connsiteY8" fmla="*/ 460497 h 888998"/>
              <a:gd name="connsiteX9" fmla="*/ 2253470 w 2253470"/>
              <a:gd name="connsiteY9" fmla="*/ 256288 h 888998"/>
              <a:gd name="connsiteX0" fmla="*/ 0 w 2278378"/>
              <a:gd name="connsiteY0" fmla="*/ 0 h 888998"/>
              <a:gd name="connsiteX1" fmla="*/ 209550 w 2278378"/>
              <a:gd name="connsiteY1" fmla="*/ 203200 h 888998"/>
              <a:gd name="connsiteX2" fmla="*/ 419100 w 2278378"/>
              <a:gd name="connsiteY2" fmla="*/ 393700 h 888998"/>
              <a:gd name="connsiteX3" fmla="*/ 654050 w 2278378"/>
              <a:gd name="connsiteY3" fmla="*/ 584200 h 888998"/>
              <a:gd name="connsiteX4" fmla="*/ 825500 w 2278378"/>
              <a:gd name="connsiteY4" fmla="*/ 711200 h 888998"/>
              <a:gd name="connsiteX5" fmla="*/ 1152119 w 2278378"/>
              <a:gd name="connsiteY5" fmla="*/ 888999 h 888998"/>
              <a:gd name="connsiteX6" fmla="*/ 1434874 w 2278378"/>
              <a:gd name="connsiteY6" fmla="*/ 819827 h 888998"/>
              <a:gd name="connsiteX7" fmla="*/ 1713115 w 2278378"/>
              <a:gd name="connsiteY7" fmla="*/ 664706 h 888998"/>
              <a:gd name="connsiteX8" fmla="*/ 1966048 w 2278378"/>
              <a:gd name="connsiteY8" fmla="*/ 460497 h 888998"/>
              <a:gd name="connsiteX9" fmla="*/ 2253470 w 2278378"/>
              <a:gd name="connsiteY9" fmla="*/ 256288 h 888998"/>
              <a:gd name="connsiteX10" fmla="*/ 2264966 w 2278378"/>
              <a:gd name="connsiteY10" fmla="*/ 215444 h 888998"/>
              <a:gd name="connsiteX0" fmla="*/ 0 w 2460416"/>
              <a:gd name="connsiteY0" fmla="*/ 0 h 888998"/>
              <a:gd name="connsiteX1" fmla="*/ 209550 w 2460416"/>
              <a:gd name="connsiteY1" fmla="*/ 203200 h 888998"/>
              <a:gd name="connsiteX2" fmla="*/ 419100 w 2460416"/>
              <a:gd name="connsiteY2" fmla="*/ 393700 h 888998"/>
              <a:gd name="connsiteX3" fmla="*/ 654050 w 2460416"/>
              <a:gd name="connsiteY3" fmla="*/ 584200 h 888998"/>
              <a:gd name="connsiteX4" fmla="*/ 825500 w 2460416"/>
              <a:gd name="connsiteY4" fmla="*/ 711200 h 888998"/>
              <a:gd name="connsiteX5" fmla="*/ 1152119 w 2460416"/>
              <a:gd name="connsiteY5" fmla="*/ 888999 h 888998"/>
              <a:gd name="connsiteX6" fmla="*/ 1434874 w 2460416"/>
              <a:gd name="connsiteY6" fmla="*/ 819827 h 888998"/>
              <a:gd name="connsiteX7" fmla="*/ 1713115 w 2460416"/>
              <a:gd name="connsiteY7" fmla="*/ 664706 h 888998"/>
              <a:gd name="connsiteX8" fmla="*/ 1966048 w 2460416"/>
              <a:gd name="connsiteY8" fmla="*/ 460497 h 888998"/>
              <a:gd name="connsiteX9" fmla="*/ 2253470 w 2460416"/>
              <a:gd name="connsiteY9" fmla="*/ 256288 h 888998"/>
              <a:gd name="connsiteX10" fmla="*/ 2460416 w 2460416"/>
              <a:gd name="connsiteY10" fmla="*/ 92919 h 888998"/>
              <a:gd name="connsiteX0" fmla="*/ 0 w 2460416"/>
              <a:gd name="connsiteY0" fmla="*/ 0 h 848153"/>
              <a:gd name="connsiteX1" fmla="*/ 209550 w 2460416"/>
              <a:gd name="connsiteY1" fmla="*/ 203200 h 848153"/>
              <a:gd name="connsiteX2" fmla="*/ 419100 w 2460416"/>
              <a:gd name="connsiteY2" fmla="*/ 393700 h 848153"/>
              <a:gd name="connsiteX3" fmla="*/ 654050 w 2460416"/>
              <a:gd name="connsiteY3" fmla="*/ 584200 h 848153"/>
              <a:gd name="connsiteX4" fmla="*/ 825500 w 2460416"/>
              <a:gd name="connsiteY4" fmla="*/ 711200 h 848153"/>
              <a:gd name="connsiteX5" fmla="*/ 1175114 w 2460416"/>
              <a:gd name="connsiteY5" fmla="*/ 848153 h 848153"/>
              <a:gd name="connsiteX6" fmla="*/ 1434874 w 2460416"/>
              <a:gd name="connsiteY6" fmla="*/ 819827 h 848153"/>
              <a:gd name="connsiteX7" fmla="*/ 1713115 w 2460416"/>
              <a:gd name="connsiteY7" fmla="*/ 664706 h 848153"/>
              <a:gd name="connsiteX8" fmla="*/ 1966048 w 2460416"/>
              <a:gd name="connsiteY8" fmla="*/ 460497 h 848153"/>
              <a:gd name="connsiteX9" fmla="*/ 2253470 w 2460416"/>
              <a:gd name="connsiteY9" fmla="*/ 256288 h 848153"/>
              <a:gd name="connsiteX10" fmla="*/ 2460416 w 2460416"/>
              <a:gd name="connsiteY10" fmla="*/ 92919 h 848153"/>
              <a:gd name="connsiteX0" fmla="*/ 0 w 2460416"/>
              <a:gd name="connsiteY0" fmla="*/ 39093 h 887246"/>
              <a:gd name="connsiteX1" fmla="*/ 258860 w 2460416"/>
              <a:gd name="connsiteY1" fmla="*/ 17073 h 887246"/>
              <a:gd name="connsiteX2" fmla="*/ 419100 w 2460416"/>
              <a:gd name="connsiteY2" fmla="*/ 432793 h 887246"/>
              <a:gd name="connsiteX3" fmla="*/ 654050 w 2460416"/>
              <a:gd name="connsiteY3" fmla="*/ 623293 h 887246"/>
              <a:gd name="connsiteX4" fmla="*/ 825500 w 2460416"/>
              <a:gd name="connsiteY4" fmla="*/ 750293 h 887246"/>
              <a:gd name="connsiteX5" fmla="*/ 1175114 w 2460416"/>
              <a:gd name="connsiteY5" fmla="*/ 887246 h 887246"/>
              <a:gd name="connsiteX6" fmla="*/ 1434874 w 2460416"/>
              <a:gd name="connsiteY6" fmla="*/ 858920 h 887246"/>
              <a:gd name="connsiteX7" fmla="*/ 1713115 w 2460416"/>
              <a:gd name="connsiteY7" fmla="*/ 703799 h 887246"/>
              <a:gd name="connsiteX8" fmla="*/ 1966048 w 2460416"/>
              <a:gd name="connsiteY8" fmla="*/ 499590 h 887246"/>
              <a:gd name="connsiteX9" fmla="*/ 2253470 w 2460416"/>
              <a:gd name="connsiteY9" fmla="*/ 295381 h 887246"/>
              <a:gd name="connsiteX10" fmla="*/ 2460416 w 2460416"/>
              <a:gd name="connsiteY10" fmla="*/ 132012 h 887246"/>
              <a:gd name="connsiteX0" fmla="*/ 0 w 2460416"/>
              <a:gd name="connsiteY0" fmla="*/ 161347 h 1009500"/>
              <a:gd name="connsiteX1" fmla="*/ 258860 w 2460416"/>
              <a:gd name="connsiteY1" fmla="*/ 139327 h 1009500"/>
              <a:gd name="connsiteX2" fmla="*/ 531810 w 2460416"/>
              <a:gd name="connsiteY2" fmla="*/ 29533 h 1009500"/>
              <a:gd name="connsiteX3" fmla="*/ 654050 w 2460416"/>
              <a:gd name="connsiteY3" fmla="*/ 745547 h 1009500"/>
              <a:gd name="connsiteX4" fmla="*/ 825500 w 2460416"/>
              <a:gd name="connsiteY4" fmla="*/ 872547 h 1009500"/>
              <a:gd name="connsiteX5" fmla="*/ 1175114 w 2460416"/>
              <a:gd name="connsiteY5" fmla="*/ 1009500 h 1009500"/>
              <a:gd name="connsiteX6" fmla="*/ 1434874 w 2460416"/>
              <a:gd name="connsiteY6" fmla="*/ 981174 h 1009500"/>
              <a:gd name="connsiteX7" fmla="*/ 1713115 w 2460416"/>
              <a:gd name="connsiteY7" fmla="*/ 826053 h 1009500"/>
              <a:gd name="connsiteX8" fmla="*/ 1966048 w 2460416"/>
              <a:gd name="connsiteY8" fmla="*/ 621844 h 1009500"/>
              <a:gd name="connsiteX9" fmla="*/ 2253470 w 2460416"/>
              <a:gd name="connsiteY9" fmla="*/ 417635 h 1009500"/>
              <a:gd name="connsiteX10" fmla="*/ 2460416 w 2460416"/>
              <a:gd name="connsiteY10" fmla="*/ 254266 h 1009500"/>
              <a:gd name="connsiteX0" fmla="*/ 0 w 2460416"/>
              <a:gd name="connsiteY0" fmla="*/ 153687 h 1001840"/>
              <a:gd name="connsiteX1" fmla="*/ 237727 w 2460416"/>
              <a:gd name="connsiteY1" fmla="*/ 181715 h 1001840"/>
              <a:gd name="connsiteX2" fmla="*/ 531810 w 2460416"/>
              <a:gd name="connsiteY2" fmla="*/ 21873 h 1001840"/>
              <a:gd name="connsiteX3" fmla="*/ 654050 w 2460416"/>
              <a:gd name="connsiteY3" fmla="*/ 737887 h 1001840"/>
              <a:gd name="connsiteX4" fmla="*/ 825500 w 2460416"/>
              <a:gd name="connsiteY4" fmla="*/ 864887 h 1001840"/>
              <a:gd name="connsiteX5" fmla="*/ 1175114 w 2460416"/>
              <a:gd name="connsiteY5" fmla="*/ 1001840 h 1001840"/>
              <a:gd name="connsiteX6" fmla="*/ 1434874 w 2460416"/>
              <a:gd name="connsiteY6" fmla="*/ 973514 h 1001840"/>
              <a:gd name="connsiteX7" fmla="*/ 1713115 w 2460416"/>
              <a:gd name="connsiteY7" fmla="*/ 818393 h 1001840"/>
              <a:gd name="connsiteX8" fmla="*/ 1966048 w 2460416"/>
              <a:gd name="connsiteY8" fmla="*/ 614184 h 1001840"/>
              <a:gd name="connsiteX9" fmla="*/ 2253470 w 2460416"/>
              <a:gd name="connsiteY9" fmla="*/ 409975 h 1001840"/>
              <a:gd name="connsiteX10" fmla="*/ 2460416 w 2460416"/>
              <a:gd name="connsiteY10" fmla="*/ 246606 h 1001840"/>
              <a:gd name="connsiteX0" fmla="*/ 0 w 2460416"/>
              <a:gd name="connsiteY0" fmla="*/ 157707 h 1005860"/>
              <a:gd name="connsiteX1" fmla="*/ 237727 w 2460416"/>
              <a:gd name="connsiteY1" fmla="*/ 185735 h 1005860"/>
              <a:gd name="connsiteX2" fmla="*/ 531810 w 2460416"/>
              <a:gd name="connsiteY2" fmla="*/ 25893 h 1005860"/>
              <a:gd name="connsiteX3" fmla="*/ 654050 w 2460416"/>
              <a:gd name="connsiteY3" fmla="*/ 741907 h 1005860"/>
              <a:gd name="connsiteX4" fmla="*/ 825500 w 2460416"/>
              <a:gd name="connsiteY4" fmla="*/ 868907 h 1005860"/>
              <a:gd name="connsiteX5" fmla="*/ 1175114 w 2460416"/>
              <a:gd name="connsiteY5" fmla="*/ 1005860 h 1005860"/>
              <a:gd name="connsiteX6" fmla="*/ 1434874 w 2460416"/>
              <a:gd name="connsiteY6" fmla="*/ 977534 h 1005860"/>
              <a:gd name="connsiteX7" fmla="*/ 1713115 w 2460416"/>
              <a:gd name="connsiteY7" fmla="*/ 822413 h 1005860"/>
              <a:gd name="connsiteX8" fmla="*/ 1966048 w 2460416"/>
              <a:gd name="connsiteY8" fmla="*/ 618204 h 1005860"/>
              <a:gd name="connsiteX9" fmla="*/ 2253470 w 2460416"/>
              <a:gd name="connsiteY9" fmla="*/ 413995 h 1005860"/>
              <a:gd name="connsiteX10" fmla="*/ 2460416 w 2460416"/>
              <a:gd name="connsiteY10" fmla="*/ 250626 h 1005860"/>
              <a:gd name="connsiteX0" fmla="*/ 0 w 2460416"/>
              <a:gd name="connsiteY0" fmla="*/ 189731 h 1037884"/>
              <a:gd name="connsiteX1" fmla="*/ 287038 w 2460416"/>
              <a:gd name="connsiteY1" fmla="*/ 92635 h 1037884"/>
              <a:gd name="connsiteX2" fmla="*/ 531810 w 2460416"/>
              <a:gd name="connsiteY2" fmla="*/ 57917 h 1037884"/>
              <a:gd name="connsiteX3" fmla="*/ 654050 w 2460416"/>
              <a:gd name="connsiteY3" fmla="*/ 773931 h 1037884"/>
              <a:gd name="connsiteX4" fmla="*/ 825500 w 2460416"/>
              <a:gd name="connsiteY4" fmla="*/ 900931 h 1037884"/>
              <a:gd name="connsiteX5" fmla="*/ 1175114 w 2460416"/>
              <a:gd name="connsiteY5" fmla="*/ 1037884 h 1037884"/>
              <a:gd name="connsiteX6" fmla="*/ 1434874 w 2460416"/>
              <a:gd name="connsiteY6" fmla="*/ 1009558 h 1037884"/>
              <a:gd name="connsiteX7" fmla="*/ 1713115 w 2460416"/>
              <a:gd name="connsiteY7" fmla="*/ 854437 h 1037884"/>
              <a:gd name="connsiteX8" fmla="*/ 1966048 w 2460416"/>
              <a:gd name="connsiteY8" fmla="*/ 650228 h 1037884"/>
              <a:gd name="connsiteX9" fmla="*/ 2253470 w 2460416"/>
              <a:gd name="connsiteY9" fmla="*/ 446019 h 1037884"/>
              <a:gd name="connsiteX10" fmla="*/ 2460416 w 2460416"/>
              <a:gd name="connsiteY10" fmla="*/ 282650 h 1037884"/>
              <a:gd name="connsiteX0" fmla="*/ 0 w 2460416"/>
              <a:gd name="connsiteY0" fmla="*/ 265256 h 1113409"/>
              <a:gd name="connsiteX1" fmla="*/ 287038 w 2460416"/>
              <a:gd name="connsiteY1" fmla="*/ 168160 h 1113409"/>
              <a:gd name="connsiteX2" fmla="*/ 559987 w 2460416"/>
              <a:gd name="connsiteY2" fmla="*/ 33345 h 1113409"/>
              <a:gd name="connsiteX3" fmla="*/ 654050 w 2460416"/>
              <a:gd name="connsiteY3" fmla="*/ 849456 h 1113409"/>
              <a:gd name="connsiteX4" fmla="*/ 825500 w 2460416"/>
              <a:gd name="connsiteY4" fmla="*/ 976456 h 1113409"/>
              <a:gd name="connsiteX5" fmla="*/ 1175114 w 2460416"/>
              <a:gd name="connsiteY5" fmla="*/ 1113409 h 1113409"/>
              <a:gd name="connsiteX6" fmla="*/ 1434874 w 2460416"/>
              <a:gd name="connsiteY6" fmla="*/ 1085083 h 1113409"/>
              <a:gd name="connsiteX7" fmla="*/ 1713115 w 2460416"/>
              <a:gd name="connsiteY7" fmla="*/ 929962 h 1113409"/>
              <a:gd name="connsiteX8" fmla="*/ 1966048 w 2460416"/>
              <a:gd name="connsiteY8" fmla="*/ 725753 h 1113409"/>
              <a:gd name="connsiteX9" fmla="*/ 2253470 w 2460416"/>
              <a:gd name="connsiteY9" fmla="*/ 521544 h 1113409"/>
              <a:gd name="connsiteX10" fmla="*/ 2460416 w 2460416"/>
              <a:gd name="connsiteY10" fmla="*/ 358175 h 1113409"/>
              <a:gd name="connsiteX0" fmla="*/ 0 w 2460416"/>
              <a:gd name="connsiteY0" fmla="*/ 555230 h 1403383"/>
              <a:gd name="connsiteX1" fmla="*/ 287038 w 2460416"/>
              <a:gd name="connsiteY1" fmla="*/ 458134 h 1403383"/>
              <a:gd name="connsiteX2" fmla="*/ 559987 w 2460416"/>
              <a:gd name="connsiteY2" fmla="*/ 323319 h 1403383"/>
              <a:gd name="connsiteX3" fmla="*/ 816071 w 2460416"/>
              <a:gd name="connsiteY3" fmla="*/ 38354 h 1403383"/>
              <a:gd name="connsiteX4" fmla="*/ 825500 w 2460416"/>
              <a:gd name="connsiteY4" fmla="*/ 1266430 h 1403383"/>
              <a:gd name="connsiteX5" fmla="*/ 1175114 w 2460416"/>
              <a:gd name="connsiteY5" fmla="*/ 1403383 h 1403383"/>
              <a:gd name="connsiteX6" fmla="*/ 1434874 w 2460416"/>
              <a:gd name="connsiteY6" fmla="*/ 1375057 h 1403383"/>
              <a:gd name="connsiteX7" fmla="*/ 1713115 w 2460416"/>
              <a:gd name="connsiteY7" fmla="*/ 1219936 h 1403383"/>
              <a:gd name="connsiteX8" fmla="*/ 1966048 w 2460416"/>
              <a:gd name="connsiteY8" fmla="*/ 1015727 h 1403383"/>
              <a:gd name="connsiteX9" fmla="*/ 2253470 w 2460416"/>
              <a:gd name="connsiteY9" fmla="*/ 811518 h 1403383"/>
              <a:gd name="connsiteX10" fmla="*/ 2460416 w 2460416"/>
              <a:gd name="connsiteY10" fmla="*/ 648149 h 1403383"/>
              <a:gd name="connsiteX0" fmla="*/ 0 w 2460416"/>
              <a:gd name="connsiteY0" fmla="*/ 567028 h 1415181"/>
              <a:gd name="connsiteX1" fmla="*/ 287038 w 2460416"/>
              <a:gd name="connsiteY1" fmla="*/ 469932 h 1415181"/>
              <a:gd name="connsiteX2" fmla="*/ 567032 w 2460416"/>
              <a:gd name="connsiteY2" fmla="*/ 260047 h 1415181"/>
              <a:gd name="connsiteX3" fmla="*/ 816071 w 2460416"/>
              <a:gd name="connsiteY3" fmla="*/ 50152 h 1415181"/>
              <a:gd name="connsiteX4" fmla="*/ 825500 w 2460416"/>
              <a:gd name="connsiteY4" fmla="*/ 1278228 h 1415181"/>
              <a:gd name="connsiteX5" fmla="*/ 1175114 w 2460416"/>
              <a:gd name="connsiteY5" fmla="*/ 1415181 h 1415181"/>
              <a:gd name="connsiteX6" fmla="*/ 1434874 w 2460416"/>
              <a:gd name="connsiteY6" fmla="*/ 1386855 h 1415181"/>
              <a:gd name="connsiteX7" fmla="*/ 1713115 w 2460416"/>
              <a:gd name="connsiteY7" fmla="*/ 1231734 h 1415181"/>
              <a:gd name="connsiteX8" fmla="*/ 1966048 w 2460416"/>
              <a:gd name="connsiteY8" fmla="*/ 1027525 h 1415181"/>
              <a:gd name="connsiteX9" fmla="*/ 2253470 w 2460416"/>
              <a:gd name="connsiteY9" fmla="*/ 823316 h 1415181"/>
              <a:gd name="connsiteX10" fmla="*/ 2460416 w 2460416"/>
              <a:gd name="connsiteY10" fmla="*/ 659947 h 1415181"/>
              <a:gd name="connsiteX0" fmla="*/ 0 w 2460416"/>
              <a:gd name="connsiteY0" fmla="*/ 896289 h 1744442"/>
              <a:gd name="connsiteX1" fmla="*/ 287038 w 2460416"/>
              <a:gd name="connsiteY1" fmla="*/ 799193 h 1744442"/>
              <a:gd name="connsiteX2" fmla="*/ 567032 w 2460416"/>
              <a:gd name="connsiteY2" fmla="*/ 589308 h 1744442"/>
              <a:gd name="connsiteX3" fmla="*/ 816071 w 2460416"/>
              <a:gd name="connsiteY3" fmla="*/ 379413 h 1744442"/>
              <a:gd name="connsiteX4" fmla="*/ 1114320 w 2460416"/>
              <a:gd name="connsiteY4" fmla="*/ 5923 h 1744442"/>
              <a:gd name="connsiteX5" fmla="*/ 1175114 w 2460416"/>
              <a:gd name="connsiteY5" fmla="*/ 1744442 h 1744442"/>
              <a:gd name="connsiteX6" fmla="*/ 1434874 w 2460416"/>
              <a:gd name="connsiteY6" fmla="*/ 1716116 h 1744442"/>
              <a:gd name="connsiteX7" fmla="*/ 1713115 w 2460416"/>
              <a:gd name="connsiteY7" fmla="*/ 1560995 h 1744442"/>
              <a:gd name="connsiteX8" fmla="*/ 1966048 w 2460416"/>
              <a:gd name="connsiteY8" fmla="*/ 1356786 h 1744442"/>
              <a:gd name="connsiteX9" fmla="*/ 2253470 w 2460416"/>
              <a:gd name="connsiteY9" fmla="*/ 1152577 h 1744442"/>
              <a:gd name="connsiteX10" fmla="*/ 2460416 w 2460416"/>
              <a:gd name="connsiteY10" fmla="*/ 989208 h 1744442"/>
              <a:gd name="connsiteX0" fmla="*/ 0 w 2460416"/>
              <a:gd name="connsiteY0" fmla="*/ 1354106 h 2174411"/>
              <a:gd name="connsiteX1" fmla="*/ 287038 w 2460416"/>
              <a:gd name="connsiteY1" fmla="*/ 1257010 h 2174411"/>
              <a:gd name="connsiteX2" fmla="*/ 567032 w 2460416"/>
              <a:gd name="connsiteY2" fmla="*/ 1047125 h 2174411"/>
              <a:gd name="connsiteX3" fmla="*/ 816071 w 2460416"/>
              <a:gd name="connsiteY3" fmla="*/ 837230 h 2174411"/>
              <a:gd name="connsiteX4" fmla="*/ 1114320 w 2460416"/>
              <a:gd name="connsiteY4" fmla="*/ 463740 h 2174411"/>
              <a:gd name="connsiteX5" fmla="*/ 1435755 w 2460416"/>
              <a:gd name="connsiteY5" fmla="*/ 109 h 2174411"/>
              <a:gd name="connsiteX6" fmla="*/ 1434874 w 2460416"/>
              <a:gd name="connsiteY6" fmla="*/ 2173933 h 2174411"/>
              <a:gd name="connsiteX7" fmla="*/ 1713115 w 2460416"/>
              <a:gd name="connsiteY7" fmla="*/ 2018812 h 2174411"/>
              <a:gd name="connsiteX8" fmla="*/ 1966048 w 2460416"/>
              <a:gd name="connsiteY8" fmla="*/ 1814603 h 2174411"/>
              <a:gd name="connsiteX9" fmla="*/ 2253470 w 2460416"/>
              <a:gd name="connsiteY9" fmla="*/ 1610394 h 2174411"/>
              <a:gd name="connsiteX10" fmla="*/ 2460416 w 2460416"/>
              <a:gd name="connsiteY10" fmla="*/ 1447025 h 2174411"/>
              <a:gd name="connsiteX0" fmla="*/ 0 w 2460416"/>
              <a:gd name="connsiteY0" fmla="*/ 1354106 h 2174411"/>
              <a:gd name="connsiteX1" fmla="*/ 287038 w 2460416"/>
              <a:gd name="connsiteY1" fmla="*/ 1257010 h 2174411"/>
              <a:gd name="connsiteX2" fmla="*/ 567032 w 2460416"/>
              <a:gd name="connsiteY2" fmla="*/ 1047125 h 2174411"/>
              <a:gd name="connsiteX3" fmla="*/ 816071 w 2460416"/>
              <a:gd name="connsiteY3" fmla="*/ 837230 h 2174411"/>
              <a:gd name="connsiteX4" fmla="*/ 1142498 w 2460416"/>
              <a:gd name="connsiteY4" fmla="*/ 488767 h 2174411"/>
              <a:gd name="connsiteX5" fmla="*/ 1435755 w 2460416"/>
              <a:gd name="connsiteY5" fmla="*/ 109 h 2174411"/>
              <a:gd name="connsiteX6" fmla="*/ 1434874 w 2460416"/>
              <a:gd name="connsiteY6" fmla="*/ 2173933 h 2174411"/>
              <a:gd name="connsiteX7" fmla="*/ 1713115 w 2460416"/>
              <a:gd name="connsiteY7" fmla="*/ 2018812 h 2174411"/>
              <a:gd name="connsiteX8" fmla="*/ 1966048 w 2460416"/>
              <a:gd name="connsiteY8" fmla="*/ 1814603 h 2174411"/>
              <a:gd name="connsiteX9" fmla="*/ 2253470 w 2460416"/>
              <a:gd name="connsiteY9" fmla="*/ 1610394 h 2174411"/>
              <a:gd name="connsiteX10" fmla="*/ 2460416 w 2460416"/>
              <a:gd name="connsiteY10" fmla="*/ 1447025 h 2174411"/>
              <a:gd name="connsiteX0" fmla="*/ 0 w 2460416"/>
              <a:gd name="connsiteY0" fmla="*/ 1354106 h 2174411"/>
              <a:gd name="connsiteX1" fmla="*/ 287038 w 2460416"/>
              <a:gd name="connsiteY1" fmla="*/ 1257010 h 2174411"/>
              <a:gd name="connsiteX2" fmla="*/ 567032 w 2460416"/>
              <a:gd name="connsiteY2" fmla="*/ 1047125 h 2174411"/>
              <a:gd name="connsiteX3" fmla="*/ 816071 w 2460416"/>
              <a:gd name="connsiteY3" fmla="*/ 837230 h 2174411"/>
              <a:gd name="connsiteX4" fmla="*/ 1142498 w 2460416"/>
              <a:gd name="connsiteY4" fmla="*/ 488767 h 2174411"/>
              <a:gd name="connsiteX5" fmla="*/ 1435755 w 2460416"/>
              <a:gd name="connsiteY5" fmla="*/ 109 h 2174411"/>
              <a:gd name="connsiteX6" fmla="*/ 1434874 w 2460416"/>
              <a:gd name="connsiteY6" fmla="*/ 2173933 h 2174411"/>
              <a:gd name="connsiteX7" fmla="*/ 1713115 w 2460416"/>
              <a:gd name="connsiteY7" fmla="*/ 2018812 h 2174411"/>
              <a:gd name="connsiteX8" fmla="*/ 1966048 w 2460416"/>
              <a:gd name="connsiteY8" fmla="*/ 1814603 h 2174411"/>
              <a:gd name="connsiteX9" fmla="*/ 2253470 w 2460416"/>
              <a:gd name="connsiteY9" fmla="*/ 1610394 h 2174411"/>
              <a:gd name="connsiteX10" fmla="*/ 2460416 w 2460416"/>
              <a:gd name="connsiteY10" fmla="*/ 1447025 h 2174411"/>
              <a:gd name="connsiteX0" fmla="*/ 0 w 2460416"/>
              <a:gd name="connsiteY0" fmla="*/ 1354106 h 2174411"/>
              <a:gd name="connsiteX1" fmla="*/ 287038 w 2460416"/>
              <a:gd name="connsiteY1" fmla="*/ 1257010 h 2174411"/>
              <a:gd name="connsiteX2" fmla="*/ 567032 w 2460416"/>
              <a:gd name="connsiteY2" fmla="*/ 1047125 h 2174411"/>
              <a:gd name="connsiteX3" fmla="*/ 816071 w 2460416"/>
              <a:gd name="connsiteY3" fmla="*/ 837230 h 2174411"/>
              <a:gd name="connsiteX4" fmla="*/ 1142498 w 2460416"/>
              <a:gd name="connsiteY4" fmla="*/ 488767 h 2174411"/>
              <a:gd name="connsiteX5" fmla="*/ 1435755 w 2460416"/>
              <a:gd name="connsiteY5" fmla="*/ 109 h 2174411"/>
              <a:gd name="connsiteX6" fmla="*/ 1434874 w 2460416"/>
              <a:gd name="connsiteY6" fmla="*/ 2173933 h 2174411"/>
              <a:gd name="connsiteX7" fmla="*/ 1713115 w 2460416"/>
              <a:gd name="connsiteY7" fmla="*/ 2018812 h 2174411"/>
              <a:gd name="connsiteX8" fmla="*/ 1966048 w 2460416"/>
              <a:gd name="connsiteY8" fmla="*/ 1814603 h 2174411"/>
              <a:gd name="connsiteX9" fmla="*/ 2253470 w 2460416"/>
              <a:gd name="connsiteY9" fmla="*/ 1610394 h 2174411"/>
              <a:gd name="connsiteX10" fmla="*/ 2460416 w 2460416"/>
              <a:gd name="connsiteY10" fmla="*/ 1447025 h 2174411"/>
              <a:gd name="connsiteX0" fmla="*/ 0 w 2460416"/>
              <a:gd name="connsiteY0" fmla="*/ 1354030 h 2018736"/>
              <a:gd name="connsiteX1" fmla="*/ 287038 w 2460416"/>
              <a:gd name="connsiteY1" fmla="*/ 1256934 h 2018736"/>
              <a:gd name="connsiteX2" fmla="*/ 567032 w 2460416"/>
              <a:gd name="connsiteY2" fmla="*/ 1047049 h 2018736"/>
              <a:gd name="connsiteX3" fmla="*/ 816071 w 2460416"/>
              <a:gd name="connsiteY3" fmla="*/ 837154 h 2018736"/>
              <a:gd name="connsiteX4" fmla="*/ 1142498 w 2460416"/>
              <a:gd name="connsiteY4" fmla="*/ 488691 h 2018736"/>
              <a:gd name="connsiteX5" fmla="*/ 1435755 w 2460416"/>
              <a:gd name="connsiteY5" fmla="*/ 33 h 2018736"/>
              <a:gd name="connsiteX6" fmla="*/ 1713115 w 2460416"/>
              <a:gd name="connsiteY6" fmla="*/ 2018736 h 2018736"/>
              <a:gd name="connsiteX7" fmla="*/ 1966048 w 2460416"/>
              <a:gd name="connsiteY7" fmla="*/ 1814527 h 2018736"/>
              <a:gd name="connsiteX8" fmla="*/ 2253470 w 2460416"/>
              <a:gd name="connsiteY8" fmla="*/ 1610318 h 2018736"/>
              <a:gd name="connsiteX9" fmla="*/ 2460416 w 2460416"/>
              <a:gd name="connsiteY9" fmla="*/ 1446949 h 2018736"/>
              <a:gd name="connsiteX0" fmla="*/ 0 w 2460416"/>
              <a:gd name="connsiteY0" fmla="*/ 1354030 h 1814527"/>
              <a:gd name="connsiteX1" fmla="*/ 287038 w 2460416"/>
              <a:gd name="connsiteY1" fmla="*/ 1256934 h 1814527"/>
              <a:gd name="connsiteX2" fmla="*/ 567032 w 2460416"/>
              <a:gd name="connsiteY2" fmla="*/ 1047049 h 1814527"/>
              <a:gd name="connsiteX3" fmla="*/ 816071 w 2460416"/>
              <a:gd name="connsiteY3" fmla="*/ 837154 h 1814527"/>
              <a:gd name="connsiteX4" fmla="*/ 1142498 w 2460416"/>
              <a:gd name="connsiteY4" fmla="*/ 488691 h 1814527"/>
              <a:gd name="connsiteX5" fmla="*/ 1435755 w 2460416"/>
              <a:gd name="connsiteY5" fmla="*/ 33 h 1814527"/>
              <a:gd name="connsiteX6" fmla="*/ 1966048 w 2460416"/>
              <a:gd name="connsiteY6" fmla="*/ 1814527 h 1814527"/>
              <a:gd name="connsiteX7" fmla="*/ 2253470 w 2460416"/>
              <a:gd name="connsiteY7" fmla="*/ 1610318 h 1814527"/>
              <a:gd name="connsiteX8" fmla="*/ 2460416 w 2460416"/>
              <a:gd name="connsiteY8" fmla="*/ 1446949 h 1814527"/>
              <a:gd name="connsiteX0" fmla="*/ 0 w 2460416"/>
              <a:gd name="connsiteY0" fmla="*/ 1354030 h 1610318"/>
              <a:gd name="connsiteX1" fmla="*/ 287038 w 2460416"/>
              <a:gd name="connsiteY1" fmla="*/ 1256934 h 1610318"/>
              <a:gd name="connsiteX2" fmla="*/ 567032 w 2460416"/>
              <a:gd name="connsiteY2" fmla="*/ 1047049 h 1610318"/>
              <a:gd name="connsiteX3" fmla="*/ 816071 w 2460416"/>
              <a:gd name="connsiteY3" fmla="*/ 837154 h 1610318"/>
              <a:gd name="connsiteX4" fmla="*/ 1142498 w 2460416"/>
              <a:gd name="connsiteY4" fmla="*/ 488691 h 1610318"/>
              <a:gd name="connsiteX5" fmla="*/ 1435755 w 2460416"/>
              <a:gd name="connsiteY5" fmla="*/ 33 h 1610318"/>
              <a:gd name="connsiteX6" fmla="*/ 2253470 w 2460416"/>
              <a:gd name="connsiteY6" fmla="*/ 1610318 h 1610318"/>
              <a:gd name="connsiteX7" fmla="*/ 2460416 w 2460416"/>
              <a:gd name="connsiteY7" fmla="*/ 1446949 h 1610318"/>
              <a:gd name="connsiteX0" fmla="*/ 0 w 2460416"/>
              <a:gd name="connsiteY0" fmla="*/ 1354030 h 1446949"/>
              <a:gd name="connsiteX1" fmla="*/ 287038 w 2460416"/>
              <a:gd name="connsiteY1" fmla="*/ 1256934 h 1446949"/>
              <a:gd name="connsiteX2" fmla="*/ 567032 w 2460416"/>
              <a:gd name="connsiteY2" fmla="*/ 1047049 h 1446949"/>
              <a:gd name="connsiteX3" fmla="*/ 816071 w 2460416"/>
              <a:gd name="connsiteY3" fmla="*/ 837154 h 1446949"/>
              <a:gd name="connsiteX4" fmla="*/ 1142498 w 2460416"/>
              <a:gd name="connsiteY4" fmla="*/ 488691 h 1446949"/>
              <a:gd name="connsiteX5" fmla="*/ 1435755 w 2460416"/>
              <a:gd name="connsiteY5" fmla="*/ 33 h 1446949"/>
              <a:gd name="connsiteX6" fmla="*/ 2460416 w 2460416"/>
              <a:gd name="connsiteY6" fmla="*/ 1446949 h 1446949"/>
              <a:gd name="connsiteX0" fmla="*/ 0 w 1435757"/>
              <a:gd name="connsiteY0" fmla="*/ 1354030 h 1372466"/>
              <a:gd name="connsiteX1" fmla="*/ 287038 w 1435757"/>
              <a:gd name="connsiteY1" fmla="*/ 1256934 h 1372466"/>
              <a:gd name="connsiteX2" fmla="*/ 567032 w 1435757"/>
              <a:gd name="connsiteY2" fmla="*/ 1047049 h 1372466"/>
              <a:gd name="connsiteX3" fmla="*/ 816071 w 1435757"/>
              <a:gd name="connsiteY3" fmla="*/ 837154 h 1372466"/>
              <a:gd name="connsiteX4" fmla="*/ 1142498 w 1435757"/>
              <a:gd name="connsiteY4" fmla="*/ 488691 h 1372466"/>
              <a:gd name="connsiteX5" fmla="*/ 1435755 w 1435757"/>
              <a:gd name="connsiteY5" fmla="*/ 33 h 1372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35757" h="1372466">
                <a:moveTo>
                  <a:pt x="0" y="1354030"/>
                </a:moveTo>
                <a:cubicBezTo>
                  <a:pt x="55033" y="1415413"/>
                  <a:pt x="192533" y="1308098"/>
                  <a:pt x="287038" y="1256934"/>
                </a:cubicBezTo>
                <a:cubicBezTo>
                  <a:pt x="381543" y="1205771"/>
                  <a:pt x="478860" y="1117012"/>
                  <a:pt x="567032" y="1047049"/>
                </a:cubicBezTo>
                <a:cubicBezTo>
                  <a:pt x="655204" y="977086"/>
                  <a:pt x="720160" y="930214"/>
                  <a:pt x="816071" y="837154"/>
                </a:cubicBezTo>
                <a:cubicBezTo>
                  <a:pt x="911982" y="744094"/>
                  <a:pt x="1054656" y="559841"/>
                  <a:pt x="1142498" y="488691"/>
                </a:cubicBezTo>
                <a:cubicBezTo>
                  <a:pt x="1198408" y="337887"/>
                  <a:pt x="1436809" y="-3968"/>
                  <a:pt x="1435755" y="33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3970040" y="4107830"/>
            <a:ext cx="0" cy="18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4383038" y="3484141"/>
            <a:ext cx="0" cy="18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4085481" y="9081715"/>
            <a:ext cx="0" cy="18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4766906" y="1987837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40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185" name="TextBox 184"/>
          <p:cNvSpPr txBox="1"/>
          <p:nvPr/>
        </p:nvSpPr>
        <p:spPr>
          <a:xfrm>
            <a:off x="2767676" y="7125089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20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186" name="TextBox 185"/>
          <p:cNvSpPr txBox="1"/>
          <p:nvPr/>
        </p:nvSpPr>
        <p:spPr>
          <a:xfrm>
            <a:off x="4763622" y="7125089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40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197" name="TextBox 196"/>
          <p:cNvSpPr txBox="1"/>
          <p:nvPr/>
        </p:nvSpPr>
        <p:spPr>
          <a:xfrm>
            <a:off x="735921" y="7125089"/>
            <a:ext cx="84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769138" y="981632"/>
            <a:ext cx="2520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2788656" y="995280"/>
            <a:ext cx="2520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4771811" y="996547"/>
            <a:ext cx="2520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6777563" y="988456"/>
            <a:ext cx="2520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8768744" y="982900"/>
            <a:ext cx="2520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8775568" y="6107848"/>
            <a:ext cx="2520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6784950" y="6110597"/>
            <a:ext cx="2520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4753163" y="6110598"/>
            <a:ext cx="2520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2754028" y="6106524"/>
            <a:ext cx="2520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735921" y="6110598"/>
            <a:ext cx="2520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10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72</Words>
  <Application>Microsoft Office PowerPoint</Application>
  <PresentationFormat>Custom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23</cp:revision>
  <dcterms:created xsi:type="dcterms:W3CDTF">2014-05-29T15:25:30Z</dcterms:created>
  <dcterms:modified xsi:type="dcterms:W3CDTF">2014-06-03T17:14:01Z</dcterms:modified>
</cp:coreProperties>
</file>