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241213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100" d="100"/>
          <a:sy n="100" d="100"/>
        </p:scale>
        <p:origin x="540" y="-72"/>
      </p:cViewPr>
      <p:guideLst>
        <p:guide orient="horz" pos="385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0" y="3802715"/>
            <a:ext cx="9181149" cy="2623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2" y="6936691"/>
            <a:ext cx="7560945" cy="31283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6" y="490220"/>
            <a:ext cx="2430303" cy="104447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90220"/>
            <a:ext cx="7110888" cy="104447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8" y="7866117"/>
            <a:ext cx="9181149" cy="2431240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8" y="5188354"/>
            <a:ext cx="9181149" cy="267776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4" y="2856286"/>
            <a:ext cx="4770597" cy="8078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56286"/>
            <a:ext cx="4770597" cy="8078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740110"/>
            <a:ext cx="4772472" cy="114194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82053"/>
            <a:ext cx="4772472" cy="705286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5" y="2740110"/>
            <a:ext cx="4774347" cy="114194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5" y="3882053"/>
            <a:ext cx="4774347" cy="705286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0" y="487387"/>
            <a:ext cx="3553569" cy="207420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7388"/>
            <a:ext cx="6038256" cy="1044753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0" y="2561587"/>
            <a:ext cx="3553569" cy="837333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568853"/>
            <a:ext cx="6480810" cy="10116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93779"/>
            <a:ext cx="6480810" cy="7344728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580451"/>
            <a:ext cx="6480810" cy="1436643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7" y="490220"/>
            <a:ext cx="9721215" cy="2040203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7" y="2856286"/>
            <a:ext cx="9721215" cy="8078636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7" y="11345795"/>
            <a:ext cx="2520315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0" y="11345795"/>
            <a:ext cx="3420429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7" y="11345795"/>
            <a:ext cx="2520315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4" descr="C:\Users\Wendy\Documents\wwn20\Thesis\Chapter7\Figures\Fig4\Spec_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799696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 descr="C:\Users\Wendy\Documents\wwn20\Thesis\Chapter7\Figures\Fig4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r="9339" b="83450"/>
          <a:stretch/>
        </p:blipFill>
        <p:spPr bwMode="auto">
          <a:xfrm>
            <a:off x="8957992" y="11581692"/>
            <a:ext cx="1728838" cy="61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1" descr="C:\Users\Wendy\Documents\wwn20\Thesis\Chapter7\Figures\Fig4\Ti_90_T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17951" r="17564" b="4344"/>
          <a:stretch/>
        </p:blipFill>
        <p:spPr bwMode="auto">
          <a:xfrm>
            <a:off x="8453283" y="7547146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C:\Users\Wendy\Documents\wwn20\Thesis\Chapter7\Figures\Fig4\Ti_6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t="17610" r="17697" b="4685"/>
          <a:stretch/>
        </p:blipFill>
        <p:spPr bwMode="auto">
          <a:xfrm>
            <a:off x="6447413" y="7539195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9" descr="C:\Users\Wendy\Documents\wwn20\Thesis\Chapter7\Figures\Fig4\Ti_4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7950" r="17850" b="4629"/>
          <a:stretch/>
        </p:blipFill>
        <p:spPr bwMode="auto">
          <a:xfrm>
            <a:off x="4444690" y="7547146"/>
            <a:ext cx="2241499" cy="216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C:\Users\Wendy\Documents\wwn20\Thesis\Chapter7\Figures\Fig4\Ti_2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t="17659" r="17260" b="4922"/>
          <a:stretch/>
        </p:blipFill>
        <p:spPr bwMode="auto">
          <a:xfrm>
            <a:off x="2421597" y="7523429"/>
            <a:ext cx="2278553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7" descr="C:\Users\Wendy\Documents\wwn20\Thesis\Chapter7\Figures\Fig4\Ti_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7714" r="17272" b="4866"/>
          <a:stretch/>
        </p:blipFill>
        <p:spPr bwMode="auto">
          <a:xfrm>
            <a:off x="469129" y="7539196"/>
            <a:ext cx="222712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C:\Users\Wendy\Documents\wwn20\Thesis\Chapter7\Figures\Fig4\Ti_90_TM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" t="18048" r="18113" b="4185"/>
          <a:stretch/>
        </p:blipFill>
        <p:spPr bwMode="auto">
          <a:xfrm>
            <a:off x="8461222" y="2436459"/>
            <a:ext cx="2220339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C:\Users\Wendy\Documents\wwn20\Thesis\Chapter7\Figures\Fig4\Ti_6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7492" r="17509" b="5026"/>
          <a:stretch/>
        </p:blipFill>
        <p:spPr bwMode="auto">
          <a:xfrm>
            <a:off x="6442886" y="2420557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C:\Users\Wendy\Documents\wwn20\Thesis\Chapter7\Figures\Fig4\Ti_4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17656" r="17596" b="4862"/>
          <a:stretch/>
        </p:blipFill>
        <p:spPr bwMode="auto">
          <a:xfrm>
            <a:off x="4471226" y="2428508"/>
            <a:ext cx="2223193" cy="21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Wendy\Documents\wwn20\Thesis\Chapter7\Figures\Fig4\Ti_2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7387" r="17181" b="5131"/>
          <a:stretch/>
        </p:blipFill>
        <p:spPr bwMode="auto">
          <a:xfrm>
            <a:off x="2461352" y="2420558"/>
            <a:ext cx="2233547" cy="21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Wendy\Documents\wwn20\Thesis\Chapter7\Figures\Fig4\Ti_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" t="17371" r="17408" b="5209"/>
          <a:stretch/>
        </p:blipFill>
        <p:spPr bwMode="auto">
          <a:xfrm>
            <a:off x="432062" y="2422300"/>
            <a:ext cx="225442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3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4667786"/>
            <a:ext cx="3600000" cy="24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 rot="16200000">
            <a:off x="-853531" y="305838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3784" y="451315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0155" y="2036349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154" y="7147996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-859566" y="819660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77749" y="965137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51910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47856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748066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781776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767676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763622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63832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797542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5" name="Freeform 124"/>
          <p:cNvSpPr/>
          <p:nvPr/>
        </p:nvSpPr>
        <p:spPr>
          <a:xfrm>
            <a:off x="834327" y="4566194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Freeform 125"/>
          <p:cNvSpPr/>
          <p:nvPr/>
        </p:nvSpPr>
        <p:spPr>
          <a:xfrm>
            <a:off x="834327" y="9699196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061860" y="2509095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0155" y="3974647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680112" y="2509095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96380" y="2523872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60735" y="7620089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688512" y="7620089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35921" y="9111899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2304570" y="7621931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5" descr="C:\Users\Wendy\Documents\wwn20\Data\PbI4_grating\SEM\2013\06 - June\130606-CHPI_Ti_gratings\2_00.tif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31689" b="54215"/>
          <a:stretch/>
        </p:blipFill>
        <p:spPr bwMode="auto">
          <a:xfrm>
            <a:off x="1363297" y="91476"/>
            <a:ext cx="2885249" cy="18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/>
          <p:cNvCxnSpPr/>
          <p:nvPr/>
        </p:nvCxnSpPr>
        <p:spPr>
          <a:xfrm>
            <a:off x="3238602" y="1821718"/>
            <a:ext cx="81594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308544" y="1424568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16699" y="324123"/>
            <a:ext cx="4229906" cy="1217406"/>
            <a:chOff x="2043826" y="4867900"/>
            <a:chExt cx="4229906" cy="1217406"/>
          </a:xfrm>
        </p:grpSpPr>
        <p:grpSp>
          <p:nvGrpSpPr>
            <p:cNvPr id="144" name="Group 143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152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091033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7349637" y="1184696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056859" y="1148149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14720" y="9147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4662" y="229612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1827" y="199787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82503" y="466776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4391" y="7116033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152203" y="980733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166" name="Freeform 165"/>
          <p:cNvSpPr/>
          <p:nvPr/>
        </p:nvSpPr>
        <p:spPr>
          <a:xfrm>
            <a:off x="749300" y="2903954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reeform 167"/>
          <p:cNvSpPr/>
          <p:nvPr/>
        </p:nvSpPr>
        <p:spPr>
          <a:xfrm>
            <a:off x="2738351" y="2843175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Freeform 169"/>
          <p:cNvSpPr/>
          <p:nvPr/>
        </p:nvSpPr>
        <p:spPr>
          <a:xfrm>
            <a:off x="4763622" y="2808238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Freeform 170"/>
          <p:cNvSpPr/>
          <p:nvPr/>
        </p:nvSpPr>
        <p:spPr>
          <a:xfrm>
            <a:off x="757394" y="8026931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Freeform 171"/>
          <p:cNvSpPr/>
          <p:nvPr/>
        </p:nvSpPr>
        <p:spPr>
          <a:xfrm>
            <a:off x="2754396" y="7966152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Freeform 172"/>
          <p:cNvSpPr/>
          <p:nvPr/>
        </p:nvSpPr>
        <p:spPr>
          <a:xfrm>
            <a:off x="4763765" y="7931215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reeform 173"/>
          <p:cNvSpPr/>
          <p:nvPr/>
        </p:nvSpPr>
        <p:spPr>
          <a:xfrm>
            <a:off x="6752360" y="7760441"/>
            <a:ext cx="1861047" cy="2502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7874" h="905699">
                <a:moveTo>
                  <a:pt x="0" y="181893"/>
                </a:moveTo>
                <a:cubicBezTo>
                  <a:pt x="55033" y="243276"/>
                  <a:pt x="97782" y="362780"/>
                  <a:pt x="165100" y="452379"/>
                </a:cubicBezTo>
                <a:cubicBezTo>
                  <a:pt x="232418" y="541978"/>
                  <a:pt x="321360" y="645405"/>
                  <a:pt x="403910" y="719488"/>
                </a:cubicBezTo>
                <a:lnTo>
                  <a:pt x="701237" y="884178"/>
                </a:lnTo>
                <a:cubicBezTo>
                  <a:pt x="841744" y="928423"/>
                  <a:pt x="974876" y="895110"/>
                  <a:pt x="1088936" y="867409"/>
                </a:cubicBezTo>
                <a:cubicBezTo>
                  <a:pt x="1202996" y="839708"/>
                  <a:pt x="1282916" y="799086"/>
                  <a:pt x="1385598" y="717971"/>
                </a:cubicBezTo>
                <a:cubicBezTo>
                  <a:pt x="1488280" y="636857"/>
                  <a:pt x="1612982" y="500384"/>
                  <a:pt x="1705028" y="380722"/>
                </a:cubicBezTo>
                <a:cubicBezTo>
                  <a:pt x="1797074" y="261060"/>
                  <a:pt x="1790758" y="262679"/>
                  <a:pt x="1937874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3000661" y="619261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806708" y="551962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403680" y="486237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953161" y="1113665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773434" y="1054575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354855" y="1016403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828484" y="1490013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  <a:endParaRPr lang="en-GB" sz="2200" dirty="0" smtClean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8641035" y="1448059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26</cp:revision>
  <dcterms:created xsi:type="dcterms:W3CDTF">2014-05-29T15:25:30Z</dcterms:created>
  <dcterms:modified xsi:type="dcterms:W3CDTF">2014-06-05T13:47:09Z</dcterms:modified>
</cp:coreProperties>
</file>