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14" y="-366"/>
      </p:cViewPr>
      <p:guideLst>
        <p:guide orient="horz" pos="2608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1" y="2572293"/>
            <a:ext cx="7038339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4692227"/>
            <a:ext cx="5796281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1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3291" y="331601"/>
            <a:ext cx="1863090" cy="7065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020" y="331601"/>
            <a:ext cx="5451264" cy="7065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5" y="5320925"/>
            <a:ext cx="7038339" cy="16445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5" y="3509589"/>
            <a:ext cx="7038339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20" y="1932095"/>
            <a:ext cx="3657177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9205" y="1932095"/>
            <a:ext cx="3657177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853508"/>
            <a:ext cx="3658615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0" y="2625961"/>
            <a:ext cx="3658615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1853508"/>
            <a:ext cx="366005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2625961"/>
            <a:ext cx="3660052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1" y="329684"/>
            <a:ext cx="2724194" cy="14030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8" y="329684"/>
            <a:ext cx="4628974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1" y="1732751"/>
            <a:ext cx="2724194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7" y="5796280"/>
            <a:ext cx="4968240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7" y="739870"/>
            <a:ext cx="496824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7" y="6480563"/>
            <a:ext cx="4968240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331601"/>
            <a:ext cx="745236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932095"/>
            <a:ext cx="745236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0" y="7674705"/>
            <a:ext cx="1932094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95D8-5BD3-41F4-8BBE-6CE1450937EA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7" y="7674705"/>
            <a:ext cx="2622126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87" y="7674705"/>
            <a:ext cx="1932094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Wendy\Documents\wwn20\Thesis\Chapter7\Figures\Fig5\CHPI_planTi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17608"/>
          <a:stretch/>
        </p:blipFill>
        <p:spPr bwMode="auto">
          <a:xfrm>
            <a:off x="127124" y="372"/>
            <a:ext cx="4120106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Wendy\Documents\wwn20\Thesis\Chapter7\Figures\Fig5\CHPI_planTi_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17608"/>
          <a:stretch/>
        </p:blipFill>
        <p:spPr bwMode="auto">
          <a:xfrm>
            <a:off x="127123" y="4201293"/>
            <a:ext cx="4120107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Wendy\Documents\wwn20\Thesis\Chapter7\Figures\Fig5\Spec_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30" y="526628"/>
            <a:ext cx="4133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Wendy\Documents\wwn20\Thesis\Chapter7\Figures\Fig5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30" y="4727549"/>
            <a:ext cx="4133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96440" y="-108272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-96440" y="4105116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44925" y="168726"/>
            <a:ext cx="0" cy="316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48073" y="4356224"/>
            <a:ext cx="0" cy="316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6092" y="2782728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TM</a:t>
            </a:r>
            <a:endParaRPr lang="en-GB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996092" y="6970226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TE</a:t>
            </a:r>
            <a:endParaRPr lang="en-GB" sz="3000" dirty="0"/>
          </a:p>
        </p:txBody>
      </p:sp>
      <p:pic>
        <p:nvPicPr>
          <p:cNvPr id="1032" name="Picture 8" descr="C:\Users\Wendy\Documents\wwn20\Thesis\Chapter7\Figures\Fig5\Sca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4" r="17762" b="82995"/>
          <a:stretch/>
        </p:blipFill>
        <p:spPr bwMode="auto">
          <a:xfrm>
            <a:off x="4247230" y="3780240"/>
            <a:ext cx="19513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959638" y="981632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57992" y="522032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2014-05-30T15:31:17Z</dcterms:created>
  <dcterms:modified xsi:type="dcterms:W3CDTF">2014-06-04T16:11:13Z</dcterms:modified>
</cp:coreProperties>
</file>