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422188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00" d="100"/>
          <a:sy n="100" d="100"/>
        </p:scale>
        <p:origin x="540" y="-138"/>
      </p:cViewPr>
      <p:guideLst>
        <p:guide orient="horz" pos="391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1" y="3858935"/>
            <a:ext cx="9181149" cy="2662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3" y="7039244"/>
            <a:ext cx="7560945" cy="31745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7" y="497468"/>
            <a:ext cx="2430303" cy="1059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97468"/>
            <a:ext cx="7110888" cy="1059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9" y="7982410"/>
            <a:ext cx="9181149" cy="246718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5265059"/>
            <a:ext cx="9181149" cy="27173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5" y="2898514"/>
            <a:ext cx="4770597" cy="819807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98514"/>
            <a:ext cx="4770597" cy="8198071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780620"/>
            <a:ext cx="4772472" cy="11588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939446"/>
            <a:ext cx="4772472" cy="71571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6" y="2780620"/>
            <a:ext cx="4774347" cy="115882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6" y="3939446"/>
            <a:ext cx="4774347" cy="71571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1" y="494593"/>
            <a:ext cx="3553569" cy="210487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94594"/>
            <a:ext cx="6038256" cy="1060199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1" y="2599458"/>
            <a:ext cx="3553569" cy="849712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695535"/>
            <a:ext cx="6480810" cy="102655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09950"/>
            <a:ext cx="6480810" cy="7453313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722090"/>
            <a:ext cx="6480810" cy="145788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8" y="497468"/>
            <a:ext cx="9721215" cy="2070366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8" y="2898514"/>
            <a:ext cx="9721215" cy="8198071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8" y="11513532"/>
            <a:ext cx="2520315" cy="66136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1" y="11513532"/>
            <a:ext cx="3420429" cy="66136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8" y="11513532"/>
            <a:ext cx="2520315" cy="661367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7\Figures\Fig6\Spec_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783951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0" descr="C:\Users\Wendy\Documents\wwn20\Thesis\Chapter7\Figures\Fig6\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9010" r="20160" b="18736"/>
          <a:stretch/>
        </p:blipFill>
        <p:spPr bwMode="auto">
          <a:xfrm>
            <a:off x="945748" y="43975"/>
            <a:ext cx="3302799" cy="199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/>
          <p:cNvSpPr/>
          <p:nvPr/>
        </p:nvSpPr>
        <p:spPr>
          <a:xfrm>
            <a:off x="6137992" y="396131"/>
            <a:ext cx="2966423" cy="860573"/>
          </a:xfrm>
          <a:prstGeom prst="rect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58" name="Picture 29" descr="C:\Users\Wendy\Documents\wwn20\Thesis\Chapter7\Figures\Fig6\Sca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1" r="17623" b="84069"/>
          <a:stretch/>
        </p:blipFill>
        <p:spPr bwMode="auto">
          <a:xfrm>
            <a:off x="8869258" y="11697857"/>
            <a:ext cx="1901764" cy="60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8" descr="C:\Users\Wendy\Documents\wwn20\Thesis\Chapter7\Figures\Fig6\Spec_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897150"/>
            <a:ext cx="3600000" cy="24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5" descr="C:\Users\Wendy\Documents\wwn20\Thesis\Chapter7\Figures\Fig6\CHPI_ETFE_9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16811" r="17502" b="4629"/>
          <a:stretch/>
        </p:blipFill>
        <p:spPr bwMode="auto">
          <a:xfrm>
            <a:off x="8453283" y="7623556"/>
            <a:ext cx="2233547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4" descr="C:\Users\Wendy\Documents\wwn20\Thesis\Chapter7\Figures\Fig6\CHPI_ETFE_6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16803" r="17291" b="4637"/>
          <a:stretch/>
        </p:blipFill>
        <p:spPr bwMode="auto">
          <a:xfrm>
            <a:off x="6442886" y="7623556"/>
            <a:ext cx="2254256" cy="21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3" descr="C:\Users\Wendy\Documents\wwn20\Thesis\Chapter7\Figures\Fig6\CHPI_ETFE_4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17381" r="17504" b="4059"/>
          <a:stretch/>
        </p:blipFill>
        <p:spPr bwMode="auto">
          <a:xfrm>
            <a:off x="4436739" y="7639458"/>
            <a:ext cx="2259170" cy="21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2" descr="C:\Users\Wendy\Documents\wwn20\Thesis\Chapter7\Figures\Fig6\CHPI_ETFE_2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793" r="17361" b="4783"/>
          <a:stretch/>
        </p:blipFill>
        <p:spPr bwMode="auto">
          <a:xfrm>
            <a:off x="2453400" y="7647409"/>
            <a:ext cx="2238800" cy="21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639458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0" descr="C:\Users\Wendy\Documents\wwn20\Thesis\Chapter7\Figures\Fig6\CHPI_ETFE_9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17530" r="17424" b="4703"/>
          <a:stretch/>
        </p:blipFill>
        <p:spPr bwMode="auto">
          <a:xfrm>
            <a:off x="8453283" y="2543547"/>
            <a:ext cx="2233547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9" descr="C:\Users\Wendy\Documents\wwn20\Thesis\Chapter7\Figures\Fig6\CHPI_ETFE_6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17493" r="17438" b="5026"/>
          <a:stretch/>
        </p:blipFill>
        <p:spPr bwMode="auto">
          <a:xfrm>
            <a:off x="6442886" y="2543546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8" descr="C:\Users\Wendy\Documents\wwn20\Thesis\Chapter7\Figures\Fig6\CHPI_ETFE_4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17530" r="17236" b="4987"/>
          <a:stretch/>
        </p:blipFill>
        <p:spPr bwMode="auto">
          <a:xfrm>
            <a:off x="4427018" y="2544673"/>
            <a:ext cx="227684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7" descr="C:\Users\Wendy\Documents\wwn20\Thesis\Chapter7\Figures\Fig6\CHPI_ETFE_2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493" r="17361" b="5025"/>
          <a:stretch/>
        </p:blipFill>
        <p:spPr bwMode="auto">
          <a:xfrm>
            <a:off x="2461351" y="2543546"/>
            <a:ext cx="2238799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6" descr="C:\Users\Wendy\Documents\wwn20\Thesis\Chapter7\Figures\Fig6\CHPI_ETFE_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17420" r="17251" b="5098"/>
          <a:stretch/>
        </p:blipFill>
        <p:spPr bwMode="auto">
          <a:xfrm>
            <a:off x="466160" y="2544672"/>
            <a:ext cx="222647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/>
          <p:cNvSpPr txBox="1"/>
          <p:nvPr/>
        </p:nvSpPr>
        <p:spPr>
          <a:xfrm rot="16200000">
            <a:off x="-853531" y="317455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183784" y="462932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18660" y="2136613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718660" y="7264161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-859566" y="8312772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77749" y="9767544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51910" y="409081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747856" y="409081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748066" y="409081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781776" y="4090812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767676" y="922806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763622" y="922806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763832" y="922806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797542" y="9228064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5" name="Freeform 184"/>
          <p:cNvSpPr/>
          <p:nvPr/>
        </p:nvSpPr>
        <p:spPr>
          <a:xfrm>
            <a:off x="834327" y="4682359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 185"/>
          <p:cNvSpPr/>
          <p:nvPr/>
        </p:nvSpPr>
        <p:spPr>
          <a:xfrm>
            <a:off x="834327" y="9815361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59159" y="263443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20155" y="4090812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1686936" y="2634434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303204" y="2651912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060735" y="773625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688512" y="7736254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35921" y="9228064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2304570" y="7738096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988531" y="1874562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187053" y="1477412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5923297" y="396131"/>
            <a:ext cx="4229906" cy="1217406"/>
            <a:chOff x="2043826" y="4867900"/>
            <a:chExt cx="4229906" cy="121740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06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9" name="Straight Connector 198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229494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7656235" y="1256704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7363457" y="1220157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214" name="Picture 31" descr="C:\Users\Wendy\Documents\wwn20\Thesis\Chapter7\Figures\Fig6\AFM_Scal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13433" r="66841" b="22477"/>
          <a:stretch/>
        </p:blipFill>
        <p:spPr bwMode="auto">
          <a:xfrm>
            <a:off x="4345216" y="439158"/>
            <a:ext cx="1163782" cy="14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432123" y="-53602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6" name="TextBox 215"/>
          <p:cNvSpPr txBox="1"/>
          <p:nvPr/>
        </p:nvSpPr>
        <p:spPr>
          <a:xfrm>
            <a:off x="5622734" y="9041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1827" y="209814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224211" y="477093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50" y="7225689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226519" y="988350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754097" y="312442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748066" y="311497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8733733" y="312465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8743258" y="821779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6748066" y="821779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754097" y="821779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2742385" y="821779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743616" y="821779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reeform 230"/>
          <p:cNvSpPr/>
          <p:nvPr/>
        </p:nvSpPr>
        <p:spPr>
          <a:xfrm>
            <a:off x="749300" y="3008729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Freeform 231"/>
          <p:cNvSpPr/>
          <p:nvPr/>
        </p:nvSpPr>
        <p:spPr>
          <a:xfrm>
            <a:off x="2738351" y="2947950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740563" y="312427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751910" y="3124350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383602" y="519093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3849526" y="570203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052986" y="644295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101658" y="1575168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  <a:endParaRPr lang="en-GB" sz="2200" dirty="0" smtClean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897004" y="1556232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73083" y="43975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CHPI</a:t>
            </a:r>
            <a:endParaRPr lang="en-GB" sz="22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8872193" y="279457"/>
            <a:ext cx="261296" cy="233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31</cp:revision>
  <dcterms:created xsi:type="dcterms:W3CDTF">2014-05-29T15:25:30Z</dcterms:created>
  <dcterms:modified xsi:type="dcterms:W3CDTF">2014-06-05T13:49:28Z</dcterms:modified>
</cp:coreProperties>
</file>