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961938" cy="7921625"/>
  <p:notesSz cx="6858000" cy="9144000"/>
  <p:defaultTextStyle>
    <a:defPPr>
      <a:defRPr lang="en-US"/>
    </a:defPPr>
    <a:lvl1pPr marL="0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6944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3889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40833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7777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34722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81666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28611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75555" algn="l" defTabSz="10938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76" y="-420"/>
      </p:cViewPr>
      <p:guideLst>
        <p:guide orient="horz" pos="2495"/>
        <p:guide pos="40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46" y="2460839"/>
            <a:ext cx="11017647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292" y="4488921"/>
            <a:ext cx="9073358" cy="20244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3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0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7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4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1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5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912" y="416255"/>
            <a:ext cx="3445264" cy="8871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114" y="416255"/>
            <a:ext cx="10119764" cy="8871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45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63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05" y="5090380"/>
            <a:ext cx="11017647" cy="1573322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05" y="3357526"/>
            <a:ext cx="11017647" cy="17328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69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38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08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87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347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81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8286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75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4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15" y="2425999"/>
            <a:ext cx="6782514" cy="68617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3662" y="2425999"/>
            <a:ext cx="6782514" cy="68617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1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8" y="317233"/>
            <a:ext cx="11665745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7" y="1773198"/>
            <a:ext cx="5727107" cy="73898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944" indent="0">
              <a:buNone/>
              <a:defRPr sz="2400" b="1"/>
            </a:lvl2pPr>
            <a:lvl3pPr marL="1093889" indent="0">
              <a:buNone/>
              <a:defRPr sz="2100" b="1"/>
            </a:lvl3pPr>
            <a:lvl4pPr marL="1640833" indent="0">
              <a:buNone/>
              <a:defRPr sz="1900" b="1"/>
            </a:lvl4pPr>
            <a:lvl5pPr marL="2187777" indent="0">
              <a:buNone/>
              <a:defRPr sz="1900" b="1"/>
            </a:lvl5pPr>
            <a:lvl6pPr marL="2734722" indent="0">
              <a:buNone/>
              <a:defRPr sz="1900" b="1"/>
            </a:lvl6pPr>
            <a:lvl7pPr marL="3281666" indent="0">
              <a:buNone/>
              <a:defRPr sz="1900" b="1"/>
            </a:lvl7pPr>
            <a:lvl8pPr marL="3828611" indent="0">
              <a:buNone/>
              <a:defRPr sz="1900" b="1"/>
            </a:lvl8pPr>
            <a:lvl9pPr marL="43755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97" y="2512182"/>
            <a:ext cx="5727107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4486" y="1773198"/>
            <a:ext cx="5729358" cy="73898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944" indent="0">
              <a:buNone/>
              <a:defRPr sz="2400" b="1"/>
            </a:lvl2pPr>
            <a:lvl3pPr marL="1093889" indent="0">
              <a:buNone/>
              <a:defRPr sz="2100" b="1"/>
            </a:lvl3pPr>
            <a:lvl4pPr marL="1640833" indent="0">
              <a:buNone/>
              <a:defRPr sz="1900" b="1"/>
            </a:lvl4pPr>
            <a:lvl5pPr marL="2187777" indent="0">
              <a:buNone/>
              <a:defRPr sz="1900" b="1"/>
            </a:lvl5pPr>
            <a:lvl6pPr marL="2734722" indent="0">
              <a:buNone/>
              <a:defRPr sz="1900" b="1"/>
            </a:lvl6pPr>
            <a:lvl7pPr marL="3281666" indent="0">
              <a:buNone/>
              <a:defRPr sz="1900" b="1"/>
            </a:lvl7pPr>
            <a:lvl8pPr marL="3828611" indent="0">
              <a:buNone/>
              <a:defRPr sz="1900" b="1"/>
            </a:lvl8pPr>
            <a:lvl9pPr marL="43755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486" y="2512182"/>
            <a:ext cx="5729358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8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7" y="315399"/>
            <a:ext cx="4264389" cy="134227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759" y="315401"/>
            <a:ext cx="7246084" cy="676088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097" y="1657675"/>
            <a:ext cx="4264389" cy="5418612"/>
          </a:xfrm>
        </p:spPr>
        <p:txBody>
          <a:bodyPr/>
          <a:lstStyle>
            <a:lvl1pPr marL="0" indent="0">
              <a:buNone/>
              <a:defRPr sz="1600"/>
            </a:lvl1pPr>
            <a:lvl2pPr marL="546944" indent="0">
              <a:buNone/>
              <a:defRPr sz="1500"/>
            </a:lvl2pPr>
            <a:lvl3pPr marL="1093889" indent="0">
              <a:buNone/>
              <a:defRPr sz="1200"/>
            </a:lvl3pPr>
            <a:lvl4pPr marL="1640833" indent="0">
              <a:buNone/>
              <a:defRPr sz="1100"/>
            </a:lvl4pPr>
            <a:lvl5pPr marL="2187777" indent="0">
              <a:buNone/>
              <a:defRPr sz="1100"/>
            </a:lvl5pPr>
            <a:lvl6pPr marL="2734722" indent="0">
              <a:buNone/>
              <a:defRPr sz="1100"/>
            </a:lvl6pPr>
            <a:lvl7pPr marL="3281666" indent="0">
              <a:buNone/>
              <a:defRPr sz="1100"/>
            </a:lvl7pPr>
            <a:lvl8pPr marL="3828611" indent="0">
              <a:buNone/>
              <a:defRPr sz="1100"/>
            </a:lvl8pPr>
            <a:lvl9pPr marL="43755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7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31" y="5545138"/>
            <a:ext cx="7777163" cy="6546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631" y="707813"/>
            <a:ext cx="7777163" cy="4752975"/>
          </a:xfrm>
        </p:spPr>
        <p:txBody>
          <a:bodyPr/>
          <a:lstStyle>
            <a:lvl1pPr marL="0" indent="0">
              <a:buNone/>
              <a:defRPr sz="3900"/>
            </a:lvl1pPr>
            <a:lvl2pPr marL="546944" indent="0">
              <a:buNone/>
              <a:defRPr sz="3400"/>
            </a:lvl2pPr>
            <a:lvl3pPr marL="1093889" indent="0">
              <a:buNone/>
              <a:defRPr sz="2900"/>
            </a:lvl3pPr>
            <a:lvl4pPr marL="1640833" indent="0">
              <a:buNone/>
              <a:defRPr sz="2400"/>
            </a:lvl4pPr>
            <a:lvl5pPr marL="2187777" indent="0">
              <a:buNone/>
              <a:defRPr sz="2400"/>
            </a:lvl5pPr>
            <a:lvl6pPr marL="2734722" indent="0">
              <a:buNone/>
              <a:defRPr sz="2400"/>
            </a:lvl6pPr>
            <a:lvl7pPr marL="3281666" indent="0">
              <a:buNone/>
              <a:defRPr sz="2400"/>
            </a:lvl7pPr>
            <a:lvl8pPr marL="3828611" indent="0">
              <a:buNone/>
              <a:defRPr sz="2400"/>
            </a:lvl8pPr>
            <a:lvl9pPr marL="4375555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631" y="6199774"/>
            <a:ext cx="7777163" cy="929690"/>
          </a:xfrm>
        </p:spPr>
        <p:txBody>
          <a:bodyPr/>
          <a:lstStyle>
            <a:lvl1pPr marL="0" indent="0">
              <a:buNone/>
              <a:defRPr sz="1600"/>
            </a:lvl1pPr>
            <a:lvl2pPr marL="546944" indent="0">
              <a:buNone/>
              <a:defRPr sz="1500"/>
            </a:lvl2pPr>
            <a:lvl3pPr marL="1093889" indent="0">
              <a:buNone/>
              <a:defRPr sz="1200"/>
            </a:lvl3pPr>
            <a:lvl4pPr marL="1640833" indent="0">
              <a:buNone/>
              <a:defRPr sz="1100"/>
            </a:lvl4pPr>
            <a:lvl5pPr marL="2187777" indent="0">
              <a:buNone/>
              <a:defRPr sz="1100"/>
            </a:lvl5pPr>
            <a:lvl6pPr marL="2734722" indent="0">
              <a:buNone/>
              <a:defRPr sz="1100"/>
            </a:lvl6pPr>
            <a:lvl7pPr marL="3281666" indent="0">
              <a:buNone/>
              <a:defRPr sz="1100"/>
            </a:lvl7pPr>
            <a:lvl8pPr marL="3828611" indent="0">
              <a:buNone/>
              <a:defRPr sz="1100"/>
            </a:lvl8pPr>
            <a:lvl9pPr marL="43755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98" y="317233"/>
            <a:ext cx="11665745" cy="1320271"/>
          </a:xfrm>
          <a:prstGeom prst="rect">
            <a:avLst/>
          </a:prstGeom>
        </p:spPr>
        <p:txBody>
          <a:bodyPr vert="horz" lIns="109389" tIns="54695" rIns="109389" bIns="546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8" y="1848380"/>
            <a:ext cx="11665745" cy="5227906"/>
          </a:xfrm>
          <a:prstGeom prst="rect">
            <a:avLst/>
          </a:prstGeom>
        </p:spPr>
        <p:txBody>
          <a:bodyPr vert="horz" lIns="109389" tIns="54695" rIns="109389" bIns="546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98" y="7342175"/>
            <a:ext cx="3024453" cy="421754"/>
          </a:xfrm>
          <a:prstGeom prst="rect">
            <a:avLst/>
          </a:prstGeom>
        </p:spPr>
        <p:txBody>
          <a:bodyPr vert="horz" lIns="109389" tIns="54695" rIns="109389" bIns="5469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3CB07-7C9D-4459-9FF8-6F4BA6629095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8663" y="7342175"/>
            <a:ext cx="4104614" cy="421754"/>
          </a:xfrm>
          <a:prstGeom prst="rect">
            <a:avLst/>
          </a:prstGeom>
        </p:spPr>
        <p:txBody>
          <a:bodyPr vert="horz" lIns="109389" tIns="54695" rIns="109389" bIns="5469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391" y="7342175"/>
            <a:ext cx="3024453" cy="421754"/>
          </a:xfrm>
          <a:prstGeom prst="rect">
            <a:avLst/>
          </a:prstGeom>
        </p:spPr>
        <p:txBody>
          <a:bodyPr vert="horz" lIns="109389" tIns="54695" rIns="109389" bIns="5469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7BF0-DBAC-4B0B-BAB6-92CDBA0BB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3889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0209" indent="-410209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785" indent="-341841" algn="l" defTabSz="1093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67361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4306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1250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8194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5139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83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49028" indent="-273473" algn="l" defTabSz="1093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6944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3889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0833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7777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34722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81666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28611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75555" algn="l" defTabSz="10938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C:\Users\Wendy\Documents\wwn20\Thesis\Chapter7\Figures\Fig7\278_T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t="16445" r="17607" b="4783"/>
          <a:stretch/>
        </p:blipFill>
        <p:spPr bwMode="auto">
          <a:xfrm>
            <a:off x="7958497" y="323374"/>
            <a:ext cx="3814355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Wendy\Documents\wwn20\Thesis\Chapter7\Figures\Fig7\417_T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t="16445" r="17607" b="4783"/>
          <a:stretch/>
        </p:blipFill>
        <p:spPr bwMode="auto">
          <a:xfrm>
            <a:off x="4526176" y="323374"/>
            <a:ext cx="3814354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Wendy\Documents\wwn20\Thesis\Chapter7\Figures\Fig7\556_T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16445" r="17609" b="4783"/>
          <a:stretch/>
        </p:blipFill>
        <p:spPr bwMode="auto">
          <a:xfrm>
            <a:off x="1074565" y="323374"/>
            <a:ext cx="3814356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7" descr="C:\Users\Wendy\Documents\wwn20\Thesis\Chapter7\Figures\Fig7\278_T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16436" r="17609" b="4792"/>
          <a:stretch/>
        </p:blipFill>
        <p:spPr bwMode="auto">
          <a:xfrm>
            <a:off x="7958498" y="3847375"/>
            <a:ext cx="3814354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C:\Users\Wendy\Documents\wwn20\Thesis\Chapter7\Figures\Fig7\417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16445" r="17609" b="4783"/>
          <a:stretch/>
        </p:blipFill>
        <p:spPr bwMode="auto">
          <a:xfrm>
            <a:off x="4526176" y="3847375"/>
            <a:ext cx="3814356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Wendy\Documents\wwn20\Thesis\Chapter7\Figures\Fig7\556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16445" r="17609" b="4783"/>
          <a:stretch/>
        </p:blipFill>
        <p:spPr bwMode="auto">
          <a:xfrm>
            <a:off x="1074565" y="3847375"/>
            <a:ext cx="3814356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 rot="16200000">
            <a:off x="-1091065" y="1940895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TM polarisation</a:t>
            </a:r>
            <a:endParaRPr lang="en-GB" sz="3000" b="1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-483706" y="3555688"/>
            <a:ext cx="2560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6316" y="7540163"/>
            <a:ext cx="129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1091065" y="5464896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TE polarisation</a:t>
            </a:r>
            <a:endParaRPr lang="en-GB" sz="3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15151" y="-47458"/>
            <a:ext cx="193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 smtClean="0"/>
              <a:t>D</a:t>
            </a:r>
            <a:r>
              <a:rPr lang="en-GB" sz="3000" b="1" dirty="0" smtClean="0"/>
              <a:t> = 556nm</a:t>
            </a:r>
            <a:endParaRPr lang="en-GB" sz="3000" b="1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5466762" y="-47458"/>
            <a:ext cx="193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 smtClean="0"/>
              <a:t>D</a:t>
            </a:r>
            <a:r>
              <a:rPr lang="en-GB" sz="3000" b="1" dirty="0" smtClean="0"/>
              <a:t> = 417nm</a:t>
            </a:r>
            <a:endParaRPr lang="en-GB" sz="3000" b="1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8899082" y="-47458"/>
            <a:ext cx="193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 smtClean="0"/>
              <a:t>D</a:t>
            </a:r>
            <a:r>
              <a:rPr lang="en-GB" sz="3000" b="1" dirty="0" smtClean="0"/>
              <a:t> = 278nm</a:t>
            </a:r>
            <a:endParaRPr lang="en-GB" sz="3000" b="1" i="1" dirty="0"/>
          </a:p>
        </p:txBody>
      </p:sp>
      <p:pic>
        <p:nvPicPr>
          <p:cNvPr id="57" name="Picture 8" descr="C:\Users\Wendy\Documents\wwn20\Thesis\Chapter7\Figures\Fig7\Scal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19460" r="70151" b="32764"/>
          <a:stretch/>
        </p:blipFill>
        <p:spPr bwMode="auto">
          <a:xfrm>
            <a:off x="11807626" y="2847110"/>
            <a:ext cx="1152000" cy="19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5"/>
          <p:cNvSpPr/>
          <p:nvPr/>
        </p:nvSpPr>
        <p:spPr>
          <a:xfrm>
            <a:off x="5003170" y="1262619"/>
            <a:ext cx="3205991" cy="25085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1555850" y="2545494"/>
            <a:ext cx="918286" cy="118509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600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1944" y="750725"/>
                  <a:pt x="882650" y="831850"/>
                </a:cubicBezTo>
                <a:cubicBezTo>
                  <a:pt x="973356" y="912975"/>
                  <a:pt x="1089400" y="1020606"/>
                  <a:pt x="1179233" y="1102697"/>
                </a:cubicBezTo>
                <a:cubicBezTo>
                  <a:pt x="1269067" y="1184788"/>
                  <a:pt x="1330634" y="1267245"/>
                  <a:pt x="1421651" y="1324395"/>
                </a:cubicBezTo>
                <a:cubicBezTo>
                  <a:pt x="1512667" y="1417992"/>
                  <a:pt x="1607917" y="1494656"/>
                  <a:pt x="1656600" y="151158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 flipV="1">
            <a:off x="1565533" y="576435"/>
            <a:ext cx="306924" cy="34099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600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1944" y="750725"/>
                  <a:pt x="882650" y="831850"/>
                </a:cubicBezTo>
                <a:cubicBezTo>
                  <a:pt x="973356" y="912975"/>
                  <a:pt x="1089400" y="1020606"/>
                  <a:pt x="1179233" y="1102697"/>
                </a:cubicBezTo>
                <a:cubicBezTo>
                  <a:pt x="1269067" y="1184788"/>
                  <a:pt x="1330634" y="1267245"/>
                  <a:pt x="1421651" y="1324395"/>
                </a:cubicBezTo>
                <a:cubicBezTo>
                  <a:pt x="1512667" y="1417992"/>
                  <a:pt x="1607917" y="1494656"/>
                  <a:pt x="1656600" y="151158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555850" y="6058365"/>
            <a:ext cx="918286" cy="118509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600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1944" y="750725"/>
                  <a:pt x="882650" y="831850"/>
                </a:cubicBezTo>
                <a:cubicBezTo>
                  <a:pt x="973356" y="912975"/>
                  <a:pt x="1089400" y="1020606"/>
                  <a:pt x="1179233" y="1102697"/>
                </a:cubicBezTo>
                <a:cubicBezTo>
                  <a:pt x="1269067" y="1184788"/>
                  <a:pt x="1330634" y="1267245"/>
                  <a:pt x="1421651" y="1324395"/>
                </a:cubicBezTo>
                <a:cubicBezTo>
                  <a:pt x="1512667" y="1417992"/>
                  <a:pt x="1607917" y="1494656"/>
                  <a:pt x="1656600" y="151158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flipV="1">
            <a:off x="1565533" y="4089306"/>
            <a:ext cx="306924" cy="34099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600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1944" y="750725"/>
                  <a:pt x="882650" y="831850"/>
                </a:cubicBezTo>
                <a:cubicBezTo>
                  <a:pt x="973356" y="912975"/>
                  <a:pt x="1089400" y="1020606"/>
                  <a:pt x="1179233" y="1102697"/>
                </a:cubicBezTo>
                <a:cubicBezTo>
                  <a:pt x="1269067" y="1184788"/>
                  <a:pt x="1330634" y="1267245"/>
                  <a:pt x="1421651" y="1324395"/>
                </a:cubicBezTo>
                <a:cubicBezTo>
                  <a:pt x="1512667" y="1417992"/>
                  <a:pt x="1607917" y="1494656"/>
                  <a:pt x="1656600" y="151158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5008042" y="4730761"/>
            <a:ext cx="3205991" cy="25085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/>
          <p:cNvSpPr/>
          <p:nvPr/>
        </p:nvSpPr>
        <p:spPr>
          <a:xfrm>
            <a:off x="5008042" y="2597238"/>
            <a:ext cx="1280145" cy="1133355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9342240" y="585960"/>
            <a:ext cx="2323306" cy="104621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9332715" y="4076253"/>
            <a:ext cx="2323306" cy="104621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8899083" y="1176895"/>
            <a:ext cx="2766464" cy="128241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256899" y="436611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27" name="TextBox 26"/>
          <p:cNvSpPr txBox="1"/>
          <p:nvPr/>
        </p:nvSpPr>
        <p:spPr>
          <a:xfrm>
            <a:off x="7704830" y="436611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11171924" y="469931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32061" y="3944702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(d)</a:t>
            </a:r>
            <a:endParaRPr lang="en-GB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7711681" y="3963752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(e)</a:t>
            </a:r>
            <a:endParaRPr lang="en-GB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197927" y="3963752"/>
            <a:ext cx="75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(f)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780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6</cp:revision>
  <dcterms:created xsi:type="dcterms:W3CDTF">2014-05-30T18:01:33Z</dcterms:created>
  <dcterms:modified xsi:type="dcterms:W3CDTF">2014-06-04T18:26:04Z</dcterms:modified>
</cp:coreProperties>
</file>