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241213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160" d="100"/>
          <a:sy n="160" d="100"/>
        </p:scale>
        <p:origin x="4536" y="-96"/>
      </p:cViewPr>
      <p:guideLst>
        <p:guide orient="horz" pos="385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0" y="3802715"/>
            <a:ext cx="9181149" cy="2623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2" y="6936691"/>
            <a:ext cx="7560945" cy="31283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6" y="490220"/>
            <a:ext cx="2430303" cy="104447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90220"/>
            <a:ext cx="7110888" cy="104447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8" y="7866117"/>
            <a:ext cx="9181149" cy="2431240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8" y="5188354"/>
            <a:ext cx="9181149" cy="267776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4" y="2856286"/>
            <a:ext cx="4770597" cy="8078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856286"/>
            <a:ext cx="4770597" cy="8078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740110"/>
            <a:ext cx="4772472" cy="114194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882053"/>
            <a:ext cx="4772472" cy="705286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5" y="2740110"/>
            <a:ext cx="4774347" cy="114194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5" y="3882053"/>
            <a:ext cx="4774347" cy="705286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0" y="487387"/>
            <a:ext cx="3553569" cy="207420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87388"/>
            <a:ext cx="6038256" cy="1044753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0" y="2561587"/>
            <a:ext cx="3553569" cy="837333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568853"/>
            <a:ext cx="6480810" cy="101160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93779"/>
            <a:ext cx="6480810" cy="7344728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580451"/>
            <a:ext cx="6480810" cy="1436643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7" y="490220"/>
            <a:ext cx="9721215" cy="2040203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7" y="2856286"/>
            <a:ext cx="9721215" cy="8078636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7" y="11345795"/>
            <a:ext cx="2520315" cy="651732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0" y="11345795"/>
            <a:ext cx="3420429" cy="651732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7" y="11345795"/>
            <a:ext cx="2520315" cy="651732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5" descr="C:\Users\Wendy\Documents\wwn20\Thesis\Chapter7\Figures\Fig8\Sca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3" r="9525" b="85006"/>
          <a:stretch/>
        </p:blipFill>
        <p:spPr bwMode="auto">
          <a:xfrm>
            <a:off x="8825026" y="11582086"/>
            <a:ext cx="1863685" cy="5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5774724" y="539512"/>
            <a:ext cx="3600000" cy="1004135"/>
            <a:chOff x="1360079" y="4626589"/>
            <a:chExt cx="5434320" cy="1004135"/>
          </a:xfrm>
        </p:grpSpPr>
        <p:sp>
          <p:nvSpPr>
            <p:cNvPr id="58" name="Rectangle 57"/>
            <p:cNvSpPr/>
            <p:nvPr/>
          </p:nvSpPr>
          <p:spPr>
            <a:xfrm>
              <a:off x="1360079" y="4626589"/>
              <a:ext cx="585064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4557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80936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36021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71166" y="4626589"/>
              <a:ext cx="523233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60079" y="5160251"/>
              <a:ext cx="5434320" cy="4704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8" name="Picture 44" descr="C:\Users\Wendy\Documents\wwn20\Data\PbI4_grating\SEM\2012\11 - November\121112-Ag_Gratings\5_00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4" t="12706" r="29335" b="59380"/>
          <a:stretch/>
        </p:blipFill>
        <p:spPr bwMode="auto">
          <a:xfrm>
            <a:off x="1324121" y="108099"/>
            <a:ext cx="3302798" cy="18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3" descr="C:\Users\Wendy\Documents\wwn20\Thesis\Chapter7\Figures\Fig8\Spec_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9771026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2" descr="C:\Users\Wendy\Documents\wwn20\Thesis\Chapter7\Figures\Fig8\Spec_T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680170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1" descr="C:\Users\Wendy\Documents\wwn20\Thesis\Chapter7\Figures\Fig8\Ag_9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16810" r="17328" b="4059"/>
          <a:stretch/>
        </p:blipFill>
        <p:spPr bwMode="auto">
          <a:xfrm>
            <a:off x="8416909" y="7497431"/>
            <a:ext cx="2254020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0" descr="C:\Users\Wendy\Documents\wwn20\Thesis\Chapter7\Figures\Fig8\Ag_6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16810" r="17445" b="4059"/>
          <a:stretch/>
        </p:blipFill>
        <p:spPr bwMode="auto">
          <a:xfrm>
            <a:off x="6464553" y="7497431"/>
            <a:ext cx="2216687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9" descr="C:\Users\Wendy\Documents\wwn20\Thesis\Chapter7\Figures\Fig8\Ag_4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t="16810" r="17545" b="4059"/>
          <a:stretch/>
        </p:blipFill>
        <p:spPr bwMode="auto">
          <a:xfrm>
            <a:off x="4428788" y="7497431"/>
            <a:ext cx="2259170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8" descr="C:\Users\Wendy\Documents\wwn20\Thesis\Chapter7\Figures\Fig8\Ag_2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17381" r="17682" b="4059"/>
          <a:stretch/>
        </p:blipFill>
        <p:spPr bwMode="auto">
          <a:xfrm>
            <a:off x="2437498" y="7513333"/>
            <a:ext cx="2246752" cy="219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6" descr="C:\Users\Wendy\Documents\wwn20\Thesis\Chapter7\Figures\Fig8\Ag_9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5978" r="17290" b="5156"/>
          <a:stretch/>
        </p:blipFill>
        <p:spPr bwMode="auto">
          <a:xfrm>
            <a:off x="8432811" y="2366273"/>
            <a:ext cx="2233547" cy="22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5" descr="C:\Users\Wendy\Documents\wwn20\Thesis\Chapter7\Figures\Fig8\Ag_6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16613" r="17784" b="5090"/>
          <a:stretch/>
        </p:blipFill>
        <p:spPr bwMode="auto">
          <a:xfrm>
            <a:off x="6414060" y="2386745"/>
            <a:ext cx="2245581" cy="218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4" descr="C:\Users\Wendy\Documents\wwn20\Thesis\Chapter7\Figures\Fig8\Ag_4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17032" r="17819" b="4957"/>
          <a:stretch/>
        </p:blipFill>
        <p:spPr bwMode="auto">
          <a:xfrm>
            <a:off x="4399238" y="2403775"/>
            <a:ext cx="2267120" cy="21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3" descr="C:\Users\Wendy\Documents\wwn20\Thesis\Chapter7\Figures\Fig8\Ag_2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6898" r="17361" b="5090"/>
          <a:stretch/>
        </p:blipFill>
        <p:spPr bwMode="auto">
          <a:xfrm>
            <a:off x="2445449" y="2402647"/>
            <a:ext cx="2238800" cy="21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2" descr="C:\Users\Wendy\Documents\wwn20\Thesis\Chapter7\Figures\Fig8\Ag_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t="17378" r="17470" b="4896"/>
          <a:stretch/>
        </p:blipFill>
        <p:spPr bwMode="auto">
          <a:xfrm>
            <a:off x="432061" y="2418548"/>
            <a:ext cx="2248291" cy="21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1" descr="C:\Users\Wendy\Documents\wwn20\Thesis\Chapter7\Figures\Fig6\CHPI_ETFE_0_TE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17481" r="17494" b="4530"/>
          <a:stretch/>
        </p:blipFill>
        <p:spPr bwMode="auto">
          <a:xfrm>
            <a:off x="458209" y="7513334"/>
            <a:ext cx="2230094" cy="21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 rot="16200000">
            <a:off x="-853531" y="304842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83784" y="450319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18660" y="2010489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660" y="7138037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-859566" y="8186648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77749" y="9641420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6436" y="40478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93" name="TextBox 92"/>
          <p:cNvSpPr txBox="1"/>
          <p:nvPr/>
        </p:nvSpPr>
        <p:spPr>
          <a:xfrm>
            <a:off x="6653058" y="40478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8645202" y="40478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95" name="TextBox 94"/>
          <p:cNvSpPr txBox="1"/>
          <p:nvPr/>
        </p:nvSpPr>
        <p:spPr>
          <a:xfrm>
            <a:off x="2767676" y="910194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4763622" y="910194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6763832" y="910194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98" name="TextBox 97"/>
          <p:cNvSpPr txBox="1"/>
          <p:nvPr/>
        </p:nvSpPr>
        <p:spPr>
          <a:xfrm>
            <a:off x="8797542" y="910194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99" name="Freeform 98"/>
          <p:cNvSpPr/>
          <p:nvPr/>
        </p:nvSpPr>
        <p:spPr>
          <a:xfrm>
            <a:off x="834327" y="4556235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reeform 99"/>
          <p:cNvSpPr/>
          <p:nvPr/>
        </p:nvSpPr>
        <p:spPr>
          <a:xfrm>
            <a:off x="834327" y="9689237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1059159" y="2496435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060735" y="7610130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688512" y="7610130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35921" y="9101940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2304570" y="7611972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59291" y="616270"/>
            <a:ext cx="396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923297" y="211518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130nm</a:t>
            </a:r>
            <a:endParaRPr lang="en-GB" sz="20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9104415" y="538698"/>
            <a:ext cx="0" cy="523513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104415" y="612155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140nm</a:t>
            </a:r>
            <a:endParaRPr lang="en-GB" sz="2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7379723" y="1061966"/>
            <a:ext cx="828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36427" y="1056728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pic>
        <p:nvPicPr>
          <p:cNvPr id="142" name="Picture 37" descr="C:\Users\Wendy\Documents\wwn20\Thesis\Chapter7\Figures\Fig8\Ag_0_TE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" t="18271" r="17365" b="4059"/>
          <a:stretch/>
        </p:blipFill>
        <p:spPr bwMode="auto">
          <a:xfrm>
            <a:off x="426026" y="7538147"/>
            <a:ext cx="2262277" cy="21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/>
          <p:cNvCxnSpPr/>
          <p:nvPr/>
        </p:nvCxnSpPr>
        <p:spPr>
          <a:xfrm>
            <a:off x="1062473" y="7603177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35921" y="9101940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3657917" y="1831462"/>
            <a:ext cx="89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755156" y="1434312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20155" y="26928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262694" y="71934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1827" y="197201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1551" y="7099565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226519" y="466776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226519" y="9748008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153" name="Freeform 152"/>
          <p:cNvSpPr/>
          <p:nvPr/>
        </p:nvSpPr>
        <p:spPr>
          <a:xfrm>
            <a:off x="757394" y="8042833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Freeform 153"/>
          <p:cNvSpPr/>
          <p:nvPr/>
        </p:nvSpPr>
        <p:spPr>
          <a:xfrm>
            <a:off x="2754396" y="7982054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Freeform 154"/>
          <p:cNvSpPr/>
          <p:nvPr/>
        </p:nvSpPr>
        <p:spPr>
          <a:xfrm>
            <a:off x="4763765" y="7947116"/>
            <a:ext cx="1853097" cy="64691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595" h="117071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825167" y="768417"/>
                  <a:pt x="924048" y="831849"/>
                </a:cubicBezTo>
                <a:cubicBezTo>
                  <a:pt x="1022929" y="895281"/>
                  <a:pt x="1114683" y="948557"/>
                  <a:pt x="1228287" y="996541"/>
                </a:cubicBezTo>
                <a:cubicBezTo>
                  <a:pt x="1341891" y="1044525"/>
                  <a:pt x="1480508" y="1090726"/>
                  <a:pt x="1605673" y="1119755"/>
                </a:cubicBezTo>
                <a:cubicBezTo>
                  <a:pt x="1730838" y="1148784"/>
                  <a:pt x="1807317" y="1160001"/>
                  <a:pt x="1929595" y="117071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Freeform 155"/>
          <p:cNvSpPr/>
          <p:nvPr/>
        </p:nvSpPr>
        <p:spPr>
          <a:xfrm>
            <a:off x="6752360" y="7672975"/>
            <a:ext cx="1680095" cy="29672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9702" h="1415854">
                <a:moveTo>
                  <a:pt x="0" y="788941"/>
                </a:moveTo>
                <a:cubicBezTo>
                  <a:pt x="55033" y="850324"/>
                  <a:pt x="97782" y="969828"/>
                  <a:pt x="165100" y="1059427"/>
                </a:cubicBezTo>
                <a:cubicBezTo>
                  <a:pt x="232418" y="1149026"/>
                  <a:pt x="321360" y="1252453"/>
                  <a:pt x="403910" y="1326536"/>
                </a:cubicBezTo>
                <a:cubicBezTo>
                  <a:pt x="521189" y="1356139"/>
                  <a:pt x="634006" y="1422307"/>
                  <a:pt x="755748" y="1415344"/>
                </a:cubicBezTo>
                <a:cubicBezTo>
                  <a:pt x="877490" y="1408381"/>
                  <a:pt x="1023329" y="1356724"/>
                  <a:pt x="1134361" y="1284758"/>
                </a:cubicBezTo>
                <a:cubicBezTo>
                  <a:pt x="1245394" y="1212793"/>
                  <a:pt x="1325314" y="1127900"/>
                  <a:pt x="1421939" y="983549"/>
                </a:cubicBezTo>
                <a:cubicBezTo>
                  <a:pt x="1518564" y="839198"/>
                  <a:pt x="1631154" y="582579"/>
                  <a:pt x="1714114" y="418654"/>
                </a:cubicBezTo>
                <a:cubicBezTo>
                  <a:pt x="1797074" y="254729"/>
                  <a:pt x="1772586" y="376501"/>
                  <a:pt x="1919702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Freeform 156"/>
          <p:cNvSpPr/>
          <p:nvPr/>
        </p:nvSpPr>
        <p:spPr>
          <a:xfrm>
            <a:off x="735923" y="2939946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Freeform 157"/>
          <p:cNvSpPr/>
          <p:nvPr/>
        </p:nvSpPr>
        <p:spPr>
          <a:xfrm>
            <a:off x="2746573" y="2926935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Freeform 158"/>
          <p:cNvSpPr/>
          <p:nvPr/>
        </p:nvSpPr>
        <p:spPr>
          <a:xfrm>
            <a:off x="4742294" y="2885174"/>
            <a:ext cx="1839449" cy="79021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5384" h="1430052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5300" y="842513"/>
                  <a:pt x="938260" y="918294"/>
                </a:cubicBezTo>
                <a:cubicBezTo>
                  <a:pt x="1031220" y="994075"/>
                  <a:pt x="1108762" y="1053526"/>
                  <a:pt x="1214076" y="1120034"/>
                </a:cubicBezTo>
                <a:cubicBezTo>
                  <a:pt x="1319390" y="1186542"/>
                  <a:pt x="1453261" y="1265672"/>
                  <a:pt x="1570146" y="1317342"/>
                </a:cubicBezTo>
                <a:cubicBezTo>
                  <a:pt x="1687031" y="1369012"/>
                  <a:pt x="1793106" y="1419335"/>
                  <a:pt x="1915384" y="143005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Freeform 159"/>
          <p:cNvSpPr/>
          <p:nvPr/>
        </p:nvSpPr>
        <p:spPr>
          <a:xfrm>
            <a:off x="6737714" y="2769549"/>
            <a:ext cx="1836146" cy="1661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  <a:gd name="connsiteX0" fmla="*/ 0 w 1919702"/>
              <a:gd name="connsiteY0" fmla="*/ 788941 h 1545771"/>
              <a:gd name="connsiteX1" fmla="*/ 165100 w 1919702"/>
              <a:gd name="connsiteY1" fmla="*/ 1059427 h 1545771"/>
              <a:gd name="connsiteX2" fmla="*/ 403910 w 1919702"/>
              <a:gd name="connsiteY2" fmla="*/ 1326536 h 1545771"/>
              <a:gd name="connsiteX3" fmla="*/ 755748 w 1919702"/>
              <a:gd name="connsiteY3" fmla="*/ 1545590 h 1545771"/>
              <a:gd name="connsiteX4" fmla="*/ 1134361 w 1919702"/>
              <a:gd name="connsiteY4" fmla="*/ 1284758 h 1545771"/>
              <a:gd name="connsiteX5" fmla="*/ 1421939 w 1919702"/>
              <a:gd name="connsiteY5" fmla="*/ 983549 h 1545771"/>
              <a:gd name="connsiteX6" fmla="*/ 1714114 w 1919702"/>
              <a:gd name="connsiteY6" fmla="*/ 418654 h 1545771"/>
              <a:gd name="connsiteX7" fmla="*/ 1919702 w 1919702"/>
              <a:gd name="connsiteY7" fmla="*/ 0 h 1545771"/>
              <a:gd name="connsiteX0" fmla="*/ 0 w 1919702"/>
              <a:gd name="connsiteY0" fmla="*/ 788941 h 1620395"/>
              <a:gd name="connsiteX1" fmla="*/ 165100 w 1919702"/>
              <a:gd name="connsiteY1" fmla="*/ 1059427 h 1620395"/>
              <a:gd name="connsiteX2" fmla="*/ 403910 w 1919702"/>
              <a:gd name="connsiteY2" fmla="*/ 1326536 h 1620395"/>
              <a:gd name="connsiteX3" fmla="*/ 755748 w 1919702"/>
              <a:gd name="connsiteY3" fmla="*/ 1545590 h 1620395"/>
              <a:gd name="connsiteX4" fmla="*/ 1196771 w 1919702"/>
              <a:gd name="connsiteY4" fmla="*/ 1577808 h 1620395"/>
              <a:gd name="connsiteX5" fmla="*/ 1421939 w 1919702"/>
              <a:gd name="connsiteY5" fmla="*/ 983549 h 1620395"/>
              <a:gd name="connsiteX6" fmla="*/ 1714114 w 1919702"/>
              <a:gd name="connsiteY6" fmla="*/ 418654 h 1620395"/>
              <a:gd name="connsiteX7" fmla="*/ 1919702 w 1919702"/>
              <a:gd name="connsiteY7" fmla="*/ 0 h 1620395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714114 w 1919702"/>
              <a:gd name="connsiteY6" fmla="*/ 418654 h 1586631"/>
              <a:gd name="connsiteX7" fmla="*/ 1919702 w 1919702"/>
              <a:gd name="connsiteY7" fmla="*/ 0 h 1586631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846736 w 1919702"/>
              <a:gd name="connsiteY6" fmla="*/ 1167557 h 1586631"/>
              <a:gd name="connsiteX7" fmla="*/ 1919702 w 1919702"/>
              <a:gd name="connsiteY7" fmla="*/ 0 h 1586631"/>
              <a:gd name="connsiteX0" fmla="*/ 0 w 2083529"/>
              <a:gd name="connsiteY0" fmla="*/ -1 h 797689"/>
              <a:gd name="connsiteX1" fmla="*/ 165100 w 2083529"/>
              <a:gd name="connsiteY1" fmla="*/ 270485 h 797689"/>
              <a:gd name="connsiteX2" fmla="*/ 403910 w 2083529"/>
              <a:gd name="connsiteY2" fmla="*/ 537594 h 797689"/>
              <a:gd name="connsiteX3" fmla="*/ 755748 w 2083529"/>
              <a:gd name="connsiteY3" fmla="*/ 756648 h 797689"/>
              <a:gd name="connsiteX4" fmla="*/ 1196771 w 2083529"/>
              <a:gd name="connsiteY4" fmla="*/ 788866 h 797689"/>
              <a:gd name="connsiteX5" fmla="*/ 1515554 w 2083529"/>
              <a:gd name="connsiteY5" fmla="*/ 650460 h 797689"/>
              <a:gd name="connsiteX6" fmla="*/ 1846736 w 2083529"/>
              <a:gd name="connsiteY6" fmla="*/ 378615 h 797689"/>
              <a:gd name="connsiteX7" fmla="*/ 2083529 w 2083529"/>
              <a:gd name="connsiteY7" fmla="*/ 122770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46736 w 2099132"/>
              <a:gd name="connsiteY6" fmla="*/ 378615 h 797689"/>
              <a:gd name="connsiteX7" fmla="*/ 2099132 w 2099132"/>
              <a:gd name="connsiteY7" fmla="*/ 90208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23332 w 2099132"/>
              <a:gd name="connsiteY6" fmla="*/ 476300 h 797689"/>
              <a:gd name="connsiteX7" fmla="*/ 2099132 w 2099132"/>
              <a:gd name="connsiteY7" fmla="*/ 90208 h 797689"/>
              <a:gd name="connsiteX0" fmla="*/ 0 w 2099132"/>
              <a:gd name="connsiteY0" fmla="*/ -1 h 792865"/>
              <a:gd name="connsiteX1" fmla="*/ 165100 w 2099132"/>
              <a:gd name="connsiteY1" fmla="*/ 270485 h 792865"/>
              <a:gd name="connsiteX2" fmla="*/ 403910 w 2099132"/>
              <a:gd name="connsiteY2" fmla="*/ 537594 h 792865"/>
              <a:gd name="connsiteX3" fmla="*/ 755748 w 2099132"/>
              <a:gd name="connsiteY3" fmla="*/ 756648 h 792865"/>
              <a:gd name="connsiteX4" fmla="*/ 1196771 w 2099132"/>
              <a:gd name="connsiteY4" fmla="*/ 788866 h 792865"/>
              <a:gd name="connsiteX5" fmla="*/ 1507753 w 2099132"/>
              <a:gd name="connsiteY5" fmla="*/ 715583 h 792865"/>
              <a:gd name="connsiteX6" fmla="*/ 1823332 w 2099132"/>
              <a:gd name="connsiteY6" fmla="*/ 476300 h 792865"/>
              <a:gd name="connsiteX7" fmla="*/ 2099132 w 2099132"/>
              <a:gd name="connsiteY7" fmla="*/ 90208 h 7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32" h="792865">
                <a:moveTo>
                  <a:pt x="0" y="-1"/>
                </a:moveTo>
                <a:cubicBezTo>
                  <a:pt x="55033" y="61382"/>
                  <a:pt x="97782" y="180886"/>
                  <a:pt x="165100" y="270485"/>
                </a:cubicBezTo>
                <a:cubicBezTo>
                  <a:pt x="232418" y="360084"/>
                  <a:pt x="321360" y="463511"/>
                  <a:pt x="403910" y="537594"/>
                </a:cubicBezTo>
                <a:cubicBezTo>
                  <a:pt x="521189" y="567197"/>
                  <a:pt x="623605" y="714769"/>
                  <a:pt x="755748" y="756648"/>
                </a:cubicBezTo>
                <a:cubicBezTo>
                  <a:pt x="887891" y="798527"/>
                  <a:pt x="1071437" y="795710"/>
                  <a:pt x="1196771" y="788866"/>
                </a:cubicBezTo>
                <a:cubicBezTo>
                  <a:pt x="1322105" y="782022"/>
                  <a:pt x="1403326" y="767677"/>
                  <a:pt x="1507753" y="715583"/>
                </a:cubicBezTo>
                <a:cubicBezTo>
                  <a:pt x="1612180" y="663489"/>
                  <a:pt x="1724769" y="580529"/>
                  <a:pt x="1823332" y="476300"/>
                </a:cubicBezTo>
                <a:cubicBezTo>
                  <a:pt x="1921895" y="372071"/>
                  <a:pt x="1952016" y="466709"/>
                  <a:pt x="2099132" y="9020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Freeform 160"/>
          <p:cNvSpPr/>
          <p:nvPr/>
        </p:nvSpPr>
        <p:spPr>
          <a:xfrm>
            <a:off x="742747" y="3742236"/>
            <a:ext cx="769496" cy="6276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674706" y="4053758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62" name="Freeform 161"/>
          <p:cNvSpPr/>
          <p:nvPr/>
        </p:nvSpPr>
        <p:spPr>
          <a:xfrm>
            <a:off x="2746573" y="3706412"/>
            <a:ext cx="818276" cy="6276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/>
          <p:cNvSpPr txBox="1"/>
          <p:nvPr/>
        </p:nvSpPr>
        <p:spPr>
          <a:xfrm>
            <a:off x="2668778" y="405375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63" name="Freeform 162"/>
          <p:cNvSpPr/>
          <p:nvPr/>
        </p:nvSpPr>
        <p:spPr>
          <a:xfrm>
            <a:off x="4745779" y="3623890"/>
            <a:ext cx="513376" cy="39632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3097604" y="556742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193791" y="5975110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050663" y="1021081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231196" y="1496839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9073015" y="1407139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45</cp:revision>
  <dcterms:created xsi:type="dcterms:W3CDTF">2014-05-29T15:25:30Z</dcterms:created>
  <dcterms:modified xsi:type="dcterms:W3CDTF">2014-06-05T13:50:37Z</dcterms:modified>
</cp:coreProperties>
</file>