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7561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96" y="2400"/>
      </p:cViewPr>
      <p:guideLst>
        <p:guide orient="horz" pos="2382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09" y="2348898"/>
            <a:ext cx="5203191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1" y="4284716"/>
            <a:ext cx="42849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38018" y="302808"/>
            <a:ext cx="1377315" cy="64515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071" y="302808"/>
            <a:ext cx="4029922" cy="64515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50" y="4858818"/>
            <a:ext cx="5203191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50" y="3204787"/>
            <a:ext cx="5203191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074" y="1764301"/>
            <a:ext cx="2703619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1713" y="1764301"/>
            <a:ext cx="2703619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4" y="1692534"/>
            <a:ext cx="2704681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074" y="2397900"/>
            <a:ext cx="2704681" cy="4356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9586" y="1692534"/>
            <a:ext cx="2705744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9586" y="2397900"/>
            <a:ext cx="2705744" cy="4356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5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5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301051"/>
            <a:ext cx="2013898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99" y="301057"/>
            <a:ext cx="3422032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071" y="1582268"/>
            <a:ext cx="2013898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39" y="5292884"/>
            <a:ext cx="3672840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839" y="675613"/>
            <a:ext cx="3672840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839" y="5917738"/>
            <a:ext cx="3672840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73" y="302801"/>
            <a:ext cx="5509261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3" y="1764301"/>
            <a:ext cx="5509261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070" y="7008177"/>
            <a:ext cx="142832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F727-76E0-4741-A660-AFB953E7A765}" type="datetimeFigureOut">
              <a:rPr lang="en-GB" smtClean="0"/>
              <a:t>02/06/2014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1483" y="7008177"/>
            <a:ext cx="193844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7004" y="7008177"/>
            <a:ext cx="142832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C:\Users\Wendy\Documents\wwn20\Thesis\Chapter7\Figures\Fig9\600n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0" y="-57166"/>
            <a:ext cx="45148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C:\Users\Wendy\Documents\wwn20\Thesis\Chapter7\Figures\Fig7\417_T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3" r="17479"/>
          <a:stretch/>
        </p:blipFill>
        <p:spPr bwMode="auto">
          <a:xfrm>
            <a:off x="928278" y="3136587"/>
            <a:ext cx="1800000" cy="17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1264" r="50000" b="7222"/>
          <a:stretch/>
        </p:blipFill>
        <p:spPr bwMode="auto">
          <a:xfrm>
            <a:off x="4164521" y="2803060"/>
            <a:ext cx="1019924" cy="22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96121" y="5261555"/>
            <a:ext cx="5914528" cy="2223016"/>
            <a:chOff x="397477" y="3428798"/>
            <a:chExt cx="5914528" cy="2223016"/>
          </a:xfrm>
        </p:grpSpPr>
        <p:pic>
          <p:nvPicPr>
            <p:cNvPr id="120" name="Picture 5" descr="C:\Users\Wendy\Documents\wwn20\Data\PbI4_grating\Theory\417nm_Ag\SPP_frames\0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8" t="56166" r="54216" b="17283"/>
            <a:stretch/>
          </p:blipFill>
          <p:spPr bwMode="auto">
            <a:xfrm>
              <a:off x="397477" y="3429000"/>
              <a:ext cx="101686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6" descr="C:\Users\Wendy\Documents\wwn20\Data\PbI4_grating\Theory\417nm_Ag\SPP_frames\2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1619672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7" descr="C:\Users\Wendy\Documents\wwn20\Data\PbI4_grating\Theory\417nm_Ag\SPP_frames\5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2843808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C:\Users\Wendy\Documents\wwn20\Data\PbI4_grating\Theory\417nm_Ag\SPP_frames\9.gif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4067944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9" descr="C:\Users\Wendy\Documents\wwn20\Data\PbI4_grating\Theory\417nm_Ag\SPP_frames\12.gif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5" t="56146" r="54263" b="17303"/>
            <a:stretch/>
          </p:blipFill>
          <p:spPr bwMode="auto">
            <a:xfrm>
              <a:off x="5292080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404695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0</a:t>
              </a:r>
              <a:endParaRPr lang="en-GB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92080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T/2</a:t>
              </a:r>
              <a:endParaRPr lang="en-GB" i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67944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3T/8</a:t>
              </a:r>
              <a:endParaRPr lang="en-GB" i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843808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T/4</a:t>
              </a:r>
              <a:endParaRPr lang="en-GB" i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16274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T/8</a:t>
              </a:r>
              <a:endParaRPr lang="en-GB" i="1" dirty="0"/>
            </a:p>
          </p:txBody>
        </p:sp>
      </p:grpSp>
      <p:cxnSp>
        <p:nvCxnSpPr>
          <p:cNvPr id="130" name="Straight Connector 129"/>
          <p:cNvCxnSpPr/>
          <p:nvPr/>
        </p:nvCxnSpPr>
        <p:spPr>
          <a:xfrm>
            <a:off x="1260500" y="3914467"/>
            <a:ext cx="1404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937720" y="3887649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1695570" y="4266838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604553" y="4294888"/>
            <a:ext cx="1112407" cy="8844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991721" y="3336037"/>
            <a:ext cx="2149099" cy="567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96461" y="0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64756" y="2782039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-98708" y="4701577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5325725" y="2823737"/>
            <a:ext cx="349921" cy="274452"/>
            <a:chOff x="5229796" y="2828533"/>
            <a:chExt cx="583201" cy="457420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5444671" y="3196859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16200000">
              <a:off x="5260508" y="3012696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8100000">
              <a:off x="5229796" y="3285953"/>
              <a:ext cx="252000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5620905" y="2918113"/>
            <a:ext cx="1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436964" y="2700511"/>
            <a:ext cx="1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220940" y="3028536"/>
            <a:ext cx="1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z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16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7</cp:revision>
  <dcterms:created xsi:type="dcterms:W3CDTF">2014-06-02T13:11:15Z</dcterms:created>
  <dcterms:modified xsi:type="dcterms:W3CDTF">2014-06-02T14:30:06Z</dcterms:modified>
</cp:coreProperties>
</file>