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8640763" cy="9361488"/>
  <p:notesSz cx="6858000" cy="9144000"/>
  <p:defaultTextStyle>
    <a:defPPr>
      <a:defRPr lang="en-US"/>
    </a:defPPr>
    <a:lvl1pPr marL="0" algn="l" defTabSz="83119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5595" algn="l" defTabSz="83119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31190" algn="l" defTabSz="83119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46784" algn="l" defTabSz="83119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62379" algn="l" defTabSz="83119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77974" algn="l" defTabSz="83119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93569" algn="l" defTabSz="83119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909164" algn="l" defTabSz="83119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324758" algn="l" defTabSz="83119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2142" y="-504"/>
      </p:cViewPr>
      <p:guideLst>
        <p:guide orient="horz" pos="2949"/>
        <p:guide pos="27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A83E1-7CE7-4EF2-A677-370A5994ADD2}" type="datetimeFigureOut">
              <a:rPr lang="en-GB" smtClean="0"/>
              <a:t>08/07/2014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47850" y="685800"/>
            <a:ext cx="3162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CC115-1718-45FB-AD29-57128A47F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971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119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15595" algn="l" defTabSz="83119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31190" algn="l" defTabSz="83119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46784" algn="l" defTabSz="83119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62379" algn="l" defTabSz="83119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77974" algn="l" defTabSz="83119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93569" algn="l" defTabSz="83119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09164" algn="l" defTabSz="83119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24758" algn="l" defTabSz="83119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47850" y="685800"/>
            <a:ext cx="3162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CC115-1718-45FB-AD29-57128A47F2B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286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8" y="2908131"/>
            <a:ext cx="7344648" cy="20066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114" y="5304844"/>
            <a:ext cx="6048535" cy="239237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5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31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46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62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77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93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09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24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43F-5F84-4526-99E0-A0D09F3BFEDC}" type="datetimeFigureOut">
              <a:rPr lang="en-GB" smtClean="0"/>
              <a:t>08/07/2014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5C3-B44D-48DB-9E7F-BA0B11674F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65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43F-5F84-4526-99E0-A0D09F3BFEDC}" type="datetimeFigureOut">
              <a:rPr lang="en-GB" smtClean="0"/>
              <a:t>08/07/2014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5C3-B44D-48DB-9E7F-BA0B11674F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0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64554" y="374897"/>
            <a:ext cx="1944172" cy="79876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042" y="374897"/>
            <a:ext cx="5688503" cy="79876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43F-5F84-4526-99E0-A0D09F3BFEDC}" type="datetimeFigureOut">
              <a:rPr lang="en-GB" smtClean="0"/>
              <a:t>08/07/2014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5C3-B44D-48DB-9E7F-BA0B11674F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70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43F-5F84-4526-99E0-A0D09F3BFEDC}" type="datetimeFigureOut">
              <a:rPr lang="en-GB" smtClean="0"/>
              <a:t>08/07/2014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5C3-B44D-48DB-9E7F-BA0B11674F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77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61" y="6015624"/>
            <a:ext cx="7344648" cy="185929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1" y="3967802"/>
            <a:ext cx="7344648" cy="2047824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55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311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467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6237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779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9356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091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2475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43F-5F84-4526-99E0-A0D09F3BFEDC}" type="datetimeFigureOut">
              <a:rPr lang="en-GB" smtClean="0"/>
              <a:t>08/07/2014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5C3-B44D-48DB-9E7F-BA0B11674F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48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42" y="2184348"/>
            <a:ext cx="3816337" cy="617815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392" y="2184348"/>
            <a:ext cx="3816337" cy="617815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43F-5F84-4526-99E0-A0D09F3BFEDC}" type="datetimeFigureOut">
              <a:rPr lang="en-GB" smtClean="0"/>
              <a:t>08/07/2014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5C3-B44D-48DB-9E7F-BA0B11674F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17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2095501"/>
            <a:ext cx="3817838" cy="87330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5595" indent="0">
              <a:buNone/>
              <a:defRPr sz="1800" b="1"/>
            </a:lvl2pPr>
            <a:lvl3pPr marL="831190" indent="0">
              <a:buNone/>
              <a:defRPr sz="1600" b="1"/>
            </a:lvl3pPr>
            <a:lvl4pPr marL="1246784" indent="0">
              <a:buNone/>
              <a:defRPr sz="1500" b="1"/>
            </a:lvl4pPr>
            <a:lvl5pPr marL="1662379" indent="0">
              <a:buNone/>
              <a:defRPr sz="1500" b="1"/>
            </a:lvl5pPr>
            <a:lvl6pPr marL="2077974" indent="0">
              <a:buNone/>
              <a:defRPr sz="1500" b="1"/>
            </a:lvl6pPr>
            <a:lvl7pPr marL="2493569" indent="0">
              <a:buNone/>
              <a:defRPr sz="1500" b="1"/>
            </a:lvl7pPr>
            <a:lvl8pPr marL="2909164" indent="0">
              <a:buNone/>
              <a:defRPr sz="1500" b="1"/>
            </a:lvl8pPr>
            <a:lvl9pPr marL="3324758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38" y="2968805"/>
            <a:ext cx="3817838" cy="539369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388" y="2095501"/>
            <a:ext cx="3819337" cy="87330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5595" indent="0">
              <a:buNone/>
              <a:defRPr sz="1800" b="1"/>
            </a:lvl2pPr>
            <a:lvl3pPr marL="831190" indent="0">
              <a:buNone/>
              <a:defRPr sz="1600" b="1"/>
            </a:lvl3pPr>
            <a:lvl4pPr marL="1246784" indent="0">
              <a:buNone/>
              <a:defRPr sz="1500" b="1"/>
            </a:lvl4pPr>
            <a:lvl5pPr marL="1662379" indent="0">
              <a:buNone/>
              <a:defRPr sz="1500" b="1"/>
            </a:lvl5pPr>
            <a:lvl6pPr marL="2077974" indent="0">
              <a:buNone/>
              <a:defRPr sz="1500" b="1"/>
            </a:lvl6pPr>
            <a:lvl7pPr marL="2493569" indent="0">
              <a:buNone/>
              <a:defRPr sz="1500" b="1"/>
            </a:lvl7pPr>
            <a:lvl8pPr marL="2909164" indent="0">
              <a:buNone/>
              <a:defRPr sz="1500" b="1"/>
            </a:lvl8pPr>
            <a:lvl9pPr marL="3324758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388" y="2968805"/>
            <a:ext cx="3819337" cy="539369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43F-5F84-4526-99E0-A0D09F3BFEDC}" type="datetimeFigureOut">
              <a:rPr lang="en-GB" smtClean="0"/>
              <a:t>08/07/2014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5C3-B44D-48DB-9E7F-BA0B11674F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678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43F-5F84-4526-99E0-A0D09F3BFEDC}" type="datetimeFigureOut">
              <a:rPr lang="en-GB" smtClean="0"/>
              <a:t>08/07/2014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5C3-B44D-48DB-9E7F-BA0B11674F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7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43F-5F84-4526-99E0-A0D09F3BFEDC}" type="datetimeFigureOut">
              <a:rPr lang="en-GB" smtClean="0"/>
              <a:t>08/07/2014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5C3-B44D-48DB-9E7F-BA0B11674F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91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39" y="372729"/>
            <a:ext cx="2842751" cy="15862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301" y="372731"/>
            <a:ext cx="4830427" cy="798977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39" y="1958980"/>
            <a:ext cx="2842751" cy="6403518"/>
          </a:xfrm>
        </p:spPr>
        <p:txBody>
          <a:bodyPr/>
          <a:lstStyle>
            <a:lvl1pPr marL="0" indent="0">
              <a:buNone/>
              <a:defRPr sz="1300"/>
            </a:lvl1pPr>
            <a:lvl2pPr marL="415595" indent="0">
              <a:buNone/>
              <a:defRPr sz="1100"/>
            </a:lvl2pPr>
            <a:lvl3pPr marL="831190" indent="0">
              <a:buNone/>
              <a:defRPr sz="900"/>
            </a:lvl3pPr>
            <a:lvl4pPr marL="1246784" indent="0">
              <a:buNone/>
              <a:defRPr sz="800"/>
            </a:lvl4pPr>
            <a:lvl5pPr marL="1662379" indent="0">
              <a:buNone/>
              <a:defRPr sz="800"/>
            </a:lvl5pPr>
            <a:lvl6pPr marL="2077974" indent="0">
              <a:buNone/>
              <a:defRPr sz="800"/>
            </a:lvl6pPr>
            <a:lvl7pPr marL="2493569" indent="0">
              <a:buNone/>
              <a:defRPr sz="800"/>
            </a:lvl7pPr>
            <a:lvl8pPr marL="2909164" indent="0">
              <a:buNone/>
              <a:defRPr sz="800"/>
            </a:lvl8pPr>
            <a:lvl9pPr marL="3324758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43F-5F84-4526-99E0-A0D09F3BFEDC}" type="datetimeFigureOut">
              <a:rPr lang="en-GB" smtClean="0"/>
              <a:t>08/07/2014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5C3-B44D-48DB-9E7F-BA0B11674F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02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655" y="6553044"/>
            <a:ext cx="5184458" cy="77362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655" y="836467"/>
            <a:ext cx="5184458" cy="5616893"/>
          </a:xfrm>
        </p:spPr>
        <p:txBody>
          <a:bodyPr/>
          <a:lstStyle>
            <a:lvl1pPr marL="0" indent="0">
              <a:buNone/>
              <a:defRPr sz="2900"/>
            </a:lvl1pPr>
            <a:lvl2pPr marL="415595" indent="0">
              <a:buNone/>
              <a:defRPr sz="2500"/>
            </a:lvl2pPr>
            <a:lvl3pPr marL="831190" indent="0">
              <a:buNone/>
              <a:defRPr sz="2200"/>
            </a:lvl3pPr>
            <a:lvl4pPr marL="1246784" indent="0">
              <a:buNone/>
              <a:defRPr sz="1800"/>
            </a:lvl4pPr>
            <a:lvl5pPr marL="1662379" indent="0">
              <a:buNone/>
              <a:defRPr sz="1800"/>
            </a:lvl5pPr>
            <a:lvl6pPr marL="2077974" indent="0">
              <a:buNone/>
              <a:defRPr sz="1800"/>
            </a:lvl6pPr>
            <a:lvl7pPr marL="2493569" indent="0">
              <a:buNone/>
              <a:defRPr sz="1800"/>
            </a:lvl7pPr>
            <a:lvl8pPr marL="2909164" indent="0">
              <a:buNone/>
              <a:defRPr sz="1800"/>
            </a:lvl8pPr>
            <a:lvl9pPr marL="3324758" indent="0">
              <a:buNone/>
              <a:defRPr sz="18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655" y="7326667"/>
            <a:ext cx="5184458" cy="1098674"/>
          </a:xfrm>
        </p:spPr>
        <p:txBody>
          <a:bodyPr/>
          <a:lstStyle>
            <a:lvl1pPr marL="0" indent="0">
              <a:buNone/>
              <a:defRPr sz="1300"/>
            </a:lvl1pPr>
            <a:lvl2pPr marL="415595" indent="0">
              <a:buNone/>
              <a:defRPr sz="1100"/>
            </a:lvl2pPr>
            <a:lvl3pPr marL="831190" indent="0">
              <a:buNone/>
              <a:defRPr sz="900"/>
            </a:lvl3pPr>
            <a:lvl4pPr marL="1246784" indent="0">
              <a:buNone/>
              <a:defRPr sz="800"/>
            </a:lvl4pPr>
            <a:lvl5pPr marL="1662379" indent="0">
              <a:buNone/>
              <a:defRPr sz="800"/>
            </a:lvl5pPr>
            <a:lvl6pPr marL="2077974" indent="0">
              <a:buNone/>
              <a:defRPr sz="800"/>
            </a:lvl6pPr>
            <a:lvl7pPr marL="2493569" indent="0">
              <a:buNone/>
              <a:defRPr sz="800"/>
            </a:lvl7pPr>
            <a:lvl8pPr marL="2909164" indent="0">
              <a:buNone/>
              <a:defRPr sz="800"/>
            </a:lvl8pPr>
            <a:lvl9pPr marL="3324758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43F-5F84-4526-99E0-A0D09F3BFEDC}" type="datetimeFigureOut">
              <a:rPr lang="en-GB" smtClean="0"/>
              <a:t>08/07/2014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5C3-B44D-48DB-9E7F-BA0B11674F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13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42" y="374895"/>
            <a:ext cx="7776687" cy="1560249"/>
          </a:xfrm>
          <a:prstGeom prst="rect">
            <a:avLst/>
          </a:prstGeom>
        </p:spPr>
        <p:txBody>
          <a:bodyPr vert="horz" lIns="83119" tIns="41559" rIns="83119" bIns="4155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42" y="2184348"/>
            <a:ext cx="7776687" cy="6178150"/>
          </a:xfrm>
          <a:prstGeom prst="rect">
            <a:avLst/>
          </a:prstGeom>
        </p:spPr>
        <p:txBody>
          <a:bodyPr vert="horz" lIns="83119" tIns="41559" rIns="83119" bIns="4155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42" y="8676714"/>
            <a:ext cx="2016179" cy="498414"/>
          </a:xfrm>
          <a:prstGeom prst="rect">
            <a:avLst/>
          </a:prstGeom>
        </p:spPr>
        <p:txBody>
          <a:bodyPr vert="horz" lIns="83119" tIns="41559" rIns="83119" bIns="4155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5243F-5F84-4526-99E0-A0D09F3BFEDC}" type="datetimeFigureOut">
              <a:rPr lang="en-GB" smtClean="0"/>
              <a:t>08/07/2014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261" y="8676714"/>
            <a:ext cx="2736241" cy="498414"/>
          </a:xfrm>
          <a:prstGeom prst="rect">
            <a:avLst/>
          </a:prstGeom>
        </p:spPr>
        <p:txBody>
          <a:bodyPr vert="horz" lIns="83119" tIns="41559" rIns="83119" bIns="4155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2551" y="8676714"/>
            <a:ext cx="2016179" cy="498414"/>
          </a:xfrm>
          <a:prstGeom prst="rect">
            <a:avLst/>
          </a:prstGeom>
        </p:spPr>
        <p:txBody>
          <a:bodyPr vert="horz" lIns="83119" tIns="41559" rIns="83119" bIns="4155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95C3-B44D-48DB-9E7F-BA0B11674F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81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3119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1696" indent="-311696" algn="l" defTabSz="8311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75342" indent="-259747" algn="l" defTabSz="8311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38987" indent="-207797" algn="l" defTabSz="8311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54582" indent="-207797" algn="l" defTabSz="83119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70177" indent="-207797" algn="l" defTabSz="83119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indent="-207797" algn="l" defTabSz="8311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1366" indent="-207797" algn="l" defTabSz="8311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6961" indent="-207797" algn="l" defTabSz="8311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32556" indent="-207797" algn="l" defTabSz="8311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119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5595" algn="l" defTabSz="83119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1190" algn="l" defTabSz="83119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6784" algn="l" defTabSz="83119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2379" algn="l" defTabSz="83119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7974" algn="l" defTabSz="83119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93569" algn="l" defTabSz="83119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9164" algn="l" defTabSz="83119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24758" algn="l" defTabSz="83119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Box 242"/>
          <p:cNvSpPr txBox="1"/>
          <p:nvPr/>
        </p:nvSpPr>
        <p:spPr>
          <a:xfrm>
            <a:off x="393279" y="-41032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pic>
        <p:nvPicPr>
          <p:cNvPr id="2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525" y="5959818"/>
            <a:ext cx="4320000" cy="32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2" name="TextBox 301"/>
          <p:cNvSpPr txBox="1"/>
          <p:nvPr/>
        </p:nvSpPr>
        <p:spPr>
          <a:xfrm>
            <a:off x="-90534" y="5937315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  <p:grpSp>
        <p:nvGrpSpPr>
          <p:cNvPr id="303" name="Group 302"/>
          <p:cNvGrpSpPr/>
          <p:nvPr/>
        </p:nvGrpSpPr>
        <p:grpSpPr>
          <a:xfrm>
            <a:off x="612158" y="6175842"/>
            <a:ext cx="3713733" cy="2664296"/>
            <a:chOff x="594742" y="3780482"/>
            <a:chExt cx="3713733" cy="2664296"/>
          </a:xfrm>
        </p:grpSpPr>
        <p:cxnSp>
          <p:nvCxnSpPr>
            <p:cNvPr id="304" name="Straight Arrow Connector 303"/>
            <p:cNvCxnSpPr/>
            <p:nvPr/>
          </p:nvCxnSpPr>
          <p:spPr>
            <a:xfrm flipV="1">
              <a:off x="594742" y="3780482"/>
              <a:ext cx="0" cy="26642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/>
            <p:cNvCxnSpPr/>
            <p:nvPr/>
          </p:nvCxnSpPr>
          <p:spPr>
            <a:xfrm>
              <a:off x="594742" y="6444778"/>
              <a:ext cx="371373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6" name="TextBox 305"/>
          <p:cNvSpPr txBox="1"/>
          <p:nvPr/>
        </p:nvSpPr>
        <p:spPr>
          <a:xfrm>
            <a:off x="4140522" y="5937315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(d)</a:t>
            </a:r>
            <a:endParaRPr lang="en-GB" sz="2500" dirty="0"/>
          </a:p>
        </p:txBody>
      </p:sp>
      <p:cxnSp>
        <p:nvCxnSpPr>
          <p:cNvPr id="307" name="Straight Connector 306"/>
          <p:cNvCxnSpPr/>
          <p:nvPr/>
        </p:nvCxnSpPr>
        <p:spPr>
          <a:xfrm>
            <a:off x="1205610" y="6502447"/>
            <a:ext cx="0" cy="23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Freeform 307"/>
          <p:cNvSpPr/>
          <p:nvPr/>
        </p:nvSpPr>
        <p:spPr>
          <a:xfrm>
            <a:off x="2825836" y="8043210"/>
            <a:ext cx="1212112" cy="148856"/>
          </a:xfrm>
          <a:custGeom>
            <a:avLst/>
            <a:gdLst>
              <a:gd name="connsiteX0" fmla="*/ 0 w 1212112"/>
              <a:gd name="connsiteY0" fmla="*/ 148856 h 148856"/>
              <a:gd name="connsiteX1" fmla="*/ 584791 w 1212112"/>
              <a:gd name="connsiteY1" fmla="*/ 42531 h 148856"/>
              <a:gd name="connsiteX2" fmla="*/ 1212112 w 1212112"/>
              <a:gd name="connsiteY2" fmla="*/ 0 h 14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2112" h="148856">
                <a:moveTo>
                  <a:pt x="0" y="148856"/>
                </a:moveTo>
                <a:cubicBezTo>
                  <a:pt x="191386" y="108098"/>
                  <a:pt x="382772" y="67340"/>
                  <a:pt x="584791" y="42531"/>
                </a:cubicBezTo>
                <a:cubicBezTo>
                  <a:pt x="786810" y="17722"/>
                  <a:pt x="999461" y="8861"/>
                  <a:pt x="121211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9" name="Freeform 308"/>
          <p:cNvSpPr/>
          <p:nvPr/>
        </p:nvSpPr>
        <p:spPr>
          <a:xfrm rot="5400000" flipV="1">
            <a:off x="3136590" y="7902986"/>
            <a:ext cx="650380" cy="1228544"/>
          </a:xfrm>
          <a:custGeom>
            <a:avLst/>
            <a:gdLst>
              <a:gd name="connsiteX0" fmla="*/ 0 w 2876550"/>
              <a:gd name="connsiteY0" fmla="*/ 2171700 h 2171700"/>
              <a:gd name="connsiteX1" fmla="*/ 1438275 w 2876550"/>
              <a:gd name="connsiteY1" fmla="*/ 0 h 2171700"/>
              <a:gd name="connsiteX2" fmla="*/ 2876550 w 2876550"/>
              <a:gd name="connsiteY2" fmla="*/ 2171700 h 2171700"/>
              <a:gd name="connsiteX0" fmla="*/ 0 w 1438275"/>
              <a:gd name="connsiteY0" fmla="*/ 2171700 h 2171700"/>
              <a:gd name="connsiteX1" fmla="*/ 1438275 w 1438275"/>
              <a:gd name="connsiteY1" fmla="*/ 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8275" h="2171700">
                <a:moveTo>
                  <a:pt x="0" y="2171700"/>
                </a:moveTo>
                <a:cubicBezTo>
                  <a:pt x="479425" y="1085850"/>
                  <a:pt x="958850" y="0"/>
                  <a:pt x="1438275" y="0"/>
                </a:cubicBezTo>
              </a:path>
            </a:pathLst>
          </a:cu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0" name="Straight Connector 309"/>
          <p:cNvCxnSpPr/>
          <p:nvPr/>
        </p:nvCxnSpPr>
        <p:spPr>
          <a:xfrm>
            <a:off x="2457042" y="7327970"/>
            <a:ext cx="0" cy="151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>
            <a:off x="2768382" y="7904138"/>
            <a:ext cx="0" cy="93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838506" y="6032987"/>
            <a:ext cx="802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n = 1</a:t>
            </a:r>
            <a:endParaRPr lang="en-GB" sz="2200" dirty="0"/>
          </a:p>
        </p:txBody>
      </p:sp>
      <p:sp>
        <p:nvSpPr>
          <p:cNvPr id="313" name="TextBox 312"/>
          <p:cNvSpPr txBox="1"/>
          <p:nvPr/>
        </p:nvSpPr>
        <p:spPr>
          <a:xfrm>
            <a:off x="2285710" y="6861640"/>
            <a:ext cx="4010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2</a:t>
            </a:r>
            <a:endParaRPr lang="en-GB" sz="2200" dirty="0"/>
          </a:p>
        </p:txBody>
      </p:sp>
      <p:sp>
        <p:nvSpPr>
          <p:cNvPr id="314" name="TextBox 313"/>
          <p:cNvSpPr txBox="1"/>
          <p:nvPr/>
        </p:nvSpPr>
        <p:spPr>
          <a:xfrm>
            <a:off x="2645770" y="7473251"/>
            <a:ext cx="4010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3</a:t>
            </a:r>
            <a:endParaRPr lang="en-GB" sz="2200" dirty="0"/>
          </a:p>
        </p:txBody>
      </p:sp>
      <p:sp>
        <p:nvSpPr>
          <p:cNvPr id="315" name="TextBox 314"/>
          <p:cNvSpPr txBox="1"/>
          <p:nvPr/>
        </p:nvSpPr>
        <p:spPr>
          <a:xfrm>
            <a:off x="2686494" y="8781778"/>
            <a:ext cx="576064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err="1" smtClean="0"/>
              <a:t>E</a:t>
            </a:r>
            <a:r>
              <a:rPr lang="en-GB" sz="2200" baseline="-25000" dirty="0" err="1"/>
              <a:t>g</a:t>
            </a:r>
            <a:endParaRPr lang="en-GB" sz="2200" dirty="0"/>
          </a:p>
        </p:txBody>
      </p:sp>
      <p:sp>
        <p:nvSpPr>
          <p:cNvPr id="316" name="TextBox 315"/>
          <p:cNvSpPr txBox="1"/>
          <p:nvPr/>
        </p:nvSpPr>
        <p:spPr>
          <a:xfrm>
            <a:off x="4157940" y="8858220"/>
            <a:ext cx="59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E</a:t>
            </a:r>
            <a:endParaRPr lang="en-GB" sz="2200" dirty="0"/>
          </a:p>
        </p:txBody>
      </p:sp>
      <p:sp>
        <p:nvSpPr>
          <p:cNvPr id="317" name="TextBox 316"/>
          <p:cNvSpPr txBox="1"/>
          <p:nvPr/>
        </p:nvSpPr>
        <p:spPr>
          <a:xfrm>
            <a:off x="269506" y="6032987"/>
            <a:ext cx="59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α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95211" y="-36947"/>
            <a:ext cx="7413602" cy="6085719"/>
            <a:chOff x="327320" y="-36947"/>
            <a:chExt cx="7413602" cy="6085719"/>
          </a:xfrm>
        </p:grpSpPr>
        <p:cxnSp>
          <p:nvCxnSpPr>
            <p:cNvPr id="242" name="Straight Connector 241"/>
            <p:cNvCxnSpPr/>
            <p:nvPr/>
          </p:nvCxnSpPr>
          <p:spPr>
            <a:xfrm>
              <a:off x="828154" y="3190634"/>
              <a:ext cx="6912768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8" name="Group 317"/>
            <p:cNvGrpSpPr/>
            <p:nvPr/>
          </p:nvGrpSpPr>
          <p:grpSpPr>
            <a:xfrm>
              <a:off x="4212866" y="360140"/>
              <a:ext cx="3240024" cy="5688632"/>
              <a:chOff x="8005947" y="-521692"/>
              <a:chExt cx="3240024" cy="5688632"/>
            </a:xfrm>
          </p:grpSpPr>
          <p:sp>
            <p:nvSpPr>
              <p:cNvPr id="319" name="Freeform 318"/>
              <p:cNvSpPr>
                <a:spLocks noChangeAspect="1"/>
              </p:cNvSpPr>
              <p:nvPr/>
            </p:nvSpPr>
            <p:spPr>
              <a:xfrm>
                <a:off x="8683029" y="3098634"/>
                <a:ext cx="1615680" cy="1624432"/>
              </a:xfrm>
              <a:custGeom>
                <a:avLst/>
                <a:gdLst>
                  <a:gd name="connsiteX0" fmla="*/ 0 w 2876550"/>
                  <a:gd name="connsiteY0" fmla="*/ 2171700 h 2171700"/>
                  <a:gd name="connsiteX1" fmla="*/ 1438275 w 2876550"/>
                  <a:gd name="connsiteY1" fmla="*/ 0 h 2171700"/>
                  <a:gd name="connsiteX2" fmla="*/ 2876550 w 2876550"/>
                  <a:gd name="connsiteY2" fmla="*/ 21717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76550" h="2171700">
                    <a:moveTo>
                      <a:pt x="0" y="2171700"/>
                    </a:moveTo>
                    <a:cubicBezTo>
                      <a:pt x="479425" y="1085850"/>
                      <a:pt x="958850" y="0"/>
                      <a:pt x="1438275" y="0"/>
                    </a:cubicBezTo>
                    <a:cubicBezTo>
                      <a:pt x="1917700" y="0"/>
                      <a:pt x="2397125" y="1085850"/>
                      <a:pt x="2876550" y="217170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20" name="Group 319"/>
              <p:cNvGrpSpPr/>
              <p:nvPr/>
            </p:nvGrpSpPr>
            <p:grpSpPr>
              <a:xfrm>
                <a:off x="8005947" y="-521692"/>
                <a:ext cx="3240024" cy="5688632"/>
                <a:chOff x="5927128" y="408670"/>
                <a:chExt cx="3240024" cy="5688632"/>
              </a:xfrm>
            </p:grpSpPr>
            <p:grpSp>
              <p:nvGrpSpPr>
                <p:cNvPr id="321" name="Group 320"/>
                <p:cNvGrpSpPr/>
                <p:nvPr/>
              </p:nvGrpSpPr>
              <p:grpSpPr>
                <a:xfrm>
                  <a:off x="5927128" y="408670"/>
                  <a:ext cx="3240024" cy="5688632"/>
                  <a:chOff x="6263020" y="422318"/>
                  <a:chExt cx="3240024" cy="5688632"/>
                </a:xfrm>
              </p:grpSpPr>
              <p:sp>
                <p:nvSpPr>
                  <p:cNvPr id="325" name="Freeform 324"/>
                  <p:cNvSpPr>
                    <a:spLocks noChangeAspect="1"/>
                  </p:cNvSpPr>
                  <p:nvPr/>
                </p:nvSpPr>
                <p:spPr>
                  <a:xfrm flipV="1">
                    <a:off x="6946800" y="779375"/>
                    <a:ext cx="1615680" cy="1624432"/>
                  </a:xfrm>
                  <a:custGeom>
                    <a:avLst/>
                    <a:gdLst>
                      <a:gd name="connsiteX0" fmla="*/ 0 w 2876550"/>
                      <a:gd name="connsiteY0" fmla="*/ 2171700 h 2171700"/>
                      <a:gd name="connsiteX1" fmla="*/ 1438275 w 2876550"/>
                      <a:gd name="connsiteY1" fmla="*/ 0 h 2171700"/>
                      <a:gd name="connsiteX2" fmla="*/ 2876550 w 2876550"/>
                      <a:gd name="connsiteY2" fmla="*/ 2171700 h 21717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876550" h="2171700">
                        <a:moveTo>
                          <a:pt x="0" y="2171700"/>
                        </a:moveTo>
                        <a:cubicBezTo>
                          <a:pt x="479425" y="1085850"/>
                          <a:pt x="958850" y="0"/>
                          <a:pt x="1438275" y="0"/>
                        </a:cubicBezTo>
                        <a:cubicBezTo>
                          <a:pt x="1917700" y="0"/>
                          <a:pt x="2397125" y="1085850"/>
                          <a:pt x="2876550" y="2171700"/>
                        </a:cubicBezTo>
                      </a:path>
                    </a:pathLst>
                  </a:cu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326" name="Group 325"/>
                  <p:cNvGrpSpPr/>
                  <p:nvPr/>
                </p:nvGrpSpPr>
                <p:grpSpPr>
                  <a:xfrm>
                    <a:off x="6263020" y="494326"/>
                    <a:ext cx="3024000" cy="5261776"/>
                    <a:chOff x="4520540" y="2233045"/>
                    <a:chExt cx="3024000" cy="5261776"/>
                  </a:xfrm>
                </p:grpSpPr>
                <p:cxnSp>
                  <p:nvCxnSpPr>
                    <p:cNvPr id="335" name="Straight Arrow Connector 334"/>
                    <p:cNvCxnSpPr/>
                    <p:nvPr/>
                  </p:nvCxnSpPr>
                  <p:spPr>
                    <a:xfrm flipV="1">
                      <a:off x="6012160" y="2233045"/>
                      <a:ext cx="0" cy="5261776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6" name="Straight Arrow Connector 335"/>
                    <p:cNvCxnSpPr/>
                    <p:nvPr/>
                  </p:nvCxnSpPr>
                  <p:spPr>
                    <a:xfrm rot="5400000" flipV="1">
                      <a:off x="6032540" y="5982820"/>
                      <a:ext cx="0" cy="302400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27" name="Freeform 326"/>
                  <p:cNvSpPr/>
                  <p:nvPr/>
                </p:nvSpPr>
                <p:spPr>
                  <a:xfrm flipV="1">
                    <a:off x="7237491" y="1912658"/>
                    <a:ext cx="1020903" cy="535082"/>
                  </a:xfrm>
                  <a:custGeom>
                    <a:avLst/>
                    <a:gdLst>
                      <a:gd name="connsiteX0" fmla="*/ 0 w 2876550"/>
                      <a:gd name="connsiteY0" fmla="*/ 2171700 h 2171700"/>
                      <a:gd name="connsiteX1" fmla="*/ 1438275 w 2876550"/>
                      <a:gd name="connsiteY1" fmla="*/ 0 h 2171700"/>
                      <a:gd name="connsiteX2" fmla="*/ 2876550 w 2876550"/>
                      <a:gd name="connsiteY2" fmla="*/ 2171700 h 2171700"/>
                      <a:gd name="connsiteX0" fmla="*/ 0 w 2810557"/>
                      <a:gd name="connsiteY0" fmla="*/ 2202460 h 2202460"/>
                      <a:gd name="connsiteX1" fmla="*/ 1372282 w 2810557"/>
                      <a:gd name="connsiteY1" fmla="*/ 17 h 2202460"/>
                      <a:gd name="connsiteX2" fmla="*/ 2810557 w 2810557"/>
                      <a:gd name="connsiteY2" fmla="*/ 2171717 h 2202460"/>
                      <a:gd name="connsiteX0" fmla="*/ 0 w 2706854"/>
                      <a:gd name="connsiteY0" fmla="*/ 2202515 h 2202515"/>
                      <a:gd name="connsiteX1" fmla="*/ 1372282 w 2706854"/>
                      <a:gd name="connsiteY1" fmla="*/ 72 h 2202515"/>
                      <a:gd name="connsiteX2" fmla="*/ 2706854 w 2706854"/>
                      <a:gd name="connsiteY2" fmla="*/ 2141025 h 2202515"/>
                      <a:gd name="connsiteX0" fmla="*/ 0 w 2706854"/>
                      <a:gd name="connsiteY0" fmla="*/ 2202515 h 2202515"/>
                      <a:gd name="connsiteX1" fmla="*/ 1372282 w 2706854"/>
                      <a:gd name="connsiteY1" fmla="*/ 72 h 2202515"/>
                      <a:gd name="connsiteX2" fmla="*/ 2706854 w 2706854"/>
                      <a:gd name="connsiteY2" fmla="*/ 2141025 h 2202515"/>
                      <a:gd name="connsiteX0" fmla="*/ 0 w 2706854"/>
                      <a:gd name="connsiteY0" fmla="*/ 2202515 h 2202515"/>
                      <a:gd name="connsiteX1" fmla="*/ 1372282 w 2706854"/>
                      <a:gd name="connsiteY1" fmla="*/ 72 h 2202515"/>
                      <a:gd name="connsiteX2" fmla="*/ 2706854 w 2706854"/>
                      <a:gd name="connsiteY2" fmla="*/ 2141025 h 2202515"/>
                      <a:gd name="connsiteX0" fmla="*/ 0 w 2669144"/>
                      <a:gd name="connsiteY0" fmla="*/ 2248779 h 2248779"/>
                      <a:gd name="connsiteX1" fmla="*/ 1334572 w 2669144"/>
                      <a:gd name="connsiteY1" fmla="*/ 219 h 2248779"/>
                      <a:gd name="connsiteX2" fmla="*/ 2669144 w 2669144"/>
                      <a:gd name="connsiteY2" fmla="*/ 2141172 h 2248779"/>
                      <a:gd name="connsiteX0" fmla="*/ 0 w 2631432"/>
                      <a:gd name="connsiteY0" fmla="*/ 2248779 h 2248779"/>
                      <a:gd name="connsiteX1" fmla="*/ 1334572 w 2631432"/>
                      <a:gd name="connsiteY1" fmla="*/ 219 h 2248779"/>
                      <a:gd name="connsiteX2" fmla="*/ 2631432 w 2631432"/>
                      <a:gd name="connsiteY2" fmla="*/ 2141172 h 2248779"/>
                      <a:gd name="connsiteX0" fmla="*/ 0 w 2631432"/>
                      <a:gd name="connsiteY0" fmla="*/ 2248779 h 2248779"/>
                      <a:gd name="connsiteX1" fmla="*/ 1334572 w 2631432"/>
                      <a:gd name="connsiteY1" fmla="*/ 219 h 2248779"/>
                      <a:gd name="connsiteX2" fmla="*/ 2631432 w 2631432"/>
                      <a:gd name="connsiteY2" fmla="*/ 2141172 h 2248779"/>
                      <a:gd name="connsiteX0" fmla="*/ 0 w 2631432"/>
                      <a:gd name="connsiteY0" fmla="*/ 2248813 h 2248813"/>
                      <a:gd name="connsiteX1" fmla="*/ 1334572 w 2631432"/>
                      <a:gd name="connsiteY1" fmla="*/ 253 h 2248813"/>
                      <a:gd name="connsiteX2" fmla="*/ 2631432 w 2631432"/>
                      <a:gd name="connsiteY2" fmla="*/ 2141206 h 2248813"/>
                      <a:gd name="connsiteX0" fmla="*/ 0 w 2631432"/>
                      <a:gd name="connsiteY0" fmla="*/ 2248813 h 2248813"/>
                      <a:gd name="connsiteX1" fmla="*/ 1334572 w 2631432"/>
                      <a:gd name="connsiteY1" fmla="*/ 253 h 2248813"/>
                      <a:gd name="connsiteX2" fmla="*/ 2631432 w 2631432"/>
                      <a:gd name="connsiteY2" fmla="*/ 2141206 h 22488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631432" h="2248813">
                        <a:moveTo>
                          <a:pt x="0" y="2248813"/>
                        </a:moveTo>
                        <a:cubicBezTo>
                          <a:pt x="460565" y="809411"/>
                          <a:pt x="896000" y="18188"/>
                          <a:pt x="1334572" y="253"/>
                        </a:cubicBezTo>
                        <a:cubicBezTo>
                          <a:pt x="1773144" y="-17682"/>
                          <a:pt x="2236855" y="917010"/>
                          <a:pt x="2631432" y="214120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8" name="Freeform 327"/>
                  <p:cNvSpPr/>
                  <p:nvPr/>
                </p:nvSpPr>
                <p:spPr>
                  <a:xfrm flipV="1">
                    <a:off x="7212848" y="2007986"/>
                    <a:ext cx="1080000" cy="516734"/>
                  </a:xfrm>
                  <a:custGeom>
                    <a:avLst/>
                    <a:gdLst>
                      <a:gd name="connsiteX0" fmla="*/ 0 w 2876550"/>
                      <a:gd name="connsiteY0" fmla="*/ 2171700 h 2171700"/>
                      <a:gd name="connsiteX1" fmla="*/ 1438275 w 2876550"/>
                      <a:gd name="connsiteY1" fmla="*/ 0 h 2171700"/>
                      <a:gd name="connsiteX2" fmla="*/ 2876550 w 2876550"/>
                      <a:gd name="connsiteY2" fmla="*/ 2171700 h 2171700"/>
                      <a:gd name="connsiteX0" fmla="*/ 0 w 2876550"/>
                      <a:gd name="connsiteY0" fmla="*/ 2171700 h 2171700"/>
                      <a:gd name="connsiteX1" fmla="*/ 1438275 w 2876550"/>
                      <a:gd name="connsiteY1" fmla="*/ 0 h 2171700"/>
                      <a:gd name="connsiteX2" fmla="*/ 2876550 w 2876550"/>
                      <a:gd name="connsiteY2" fmla="*/ 2171700 h 2171700"/>
                      <a:gd name="connsiteX0" fmla="*/ 0 w 2876550"/>
                      <a:gd name="connsiteY0" fmla="*/ 2171700 h 2171700"/>
                      <a:gd name="connsiteX1" fmla="*/ 1438275 w 2876550"/>
                      <a:gd name="connsiteY1" fmla="*/ 0 h 2171700"/>
                      <a:gd name="connsiteX2" fmla="*/ 2876550 w 2876550"/>
                      <a:gd name="connsiteY2" fmla="*/ 2171700 h 21717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876550" h="2171700">
                        <a:moveTo>
                          <a:pt x="0" y="2171700"/>
                        </a:moveTo>
                        <a:cubicBezTo>
                          <a:pt x="420975" y="962878"/>
                          <a:pt x="958850" y="0"/>
                          <a:pt x="1438275" y="0"/>
                        </a:cubicBezTo>
                        <a:cubicBezTo>
                          <a:pt x="1917700" y="0"/>
                          <a:pt x="2494544" y="993617"/>
                          <a:pt x="2876550" y="2171700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9" name="Freeform 328"/>
                  <p:cNvSpPr/>
                  <p:nvPr/>
                </p:nvSpPr>
                <p:spPr>
                  <a:xfrm flipV="1">
                    <a:off x="7067152" y="2403186"/>
                    <a:ext cx="1368000" cy="516734"/>
                  </a:xfrm>
                  <a:custGeom>
                    <a:avLst/>
                    <a:gdLst>
                      <a:gd name="connsiteX0" fmla="*/ 0 w 2876550"/>
                      <a:gd name="connsiteY0" fmla="*/ 2171700 h 2171700"/>
                      <a:gd name="connsiteX1" fmla="*/ 1438275 w 2876550"/>
                      <a:gd name="connsiteY1" fmla="*/ 0 h 2171700"/>
                      <a:gd name="connsiteX2" fmla="*/ 2876550 w 2876550"/>
                      <a:gd name="connsiteY2" fmla="*/ 2171700 h 21717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876550" h="2171700">
                        <a:moveTo>
                          <a:pt x="0" y="2171700"/>
                        </a:moveTo>
                        <a:cubicBezTo>
                          <a:pt x="479425" y="1085850"/>
                          <a:pt x="958850" y="0"/>
                          <a:pt x="1438275" y="0"/>
                        </a:cubicBezTo>
                        <a:cubicBezTo>
                          <a:pt x="1917700" y="0"/>
                          <a:pt x="2397125" y="1085850"/>
                          <a:pt x="2876550" y="2171700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0" name="TextBox 329"/>
                  <p:cNvSpPr txBox="1"/>
                  <p:nvPr/>
                </p:nvSpPr>
                <p:spPr>
                  <a:xfrm>
                    <a:off x="8206900" y="2397146"/>
                    <a:ext cx="802136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2200" dirty="0" smtClean="0"/>
                      <a:t>n = 1</a:t>
                    </a:r>
                    <a:endParaRPr lang="en-GB" sz="2200" dirty="0"/>
                  </a:p>
                </p:txBody>
              </p:sp>
              <p:sp>
                <p:nvSpPr>
                  <p:cNvPr id="331" name="TextBox 330"/>
                  <p:cNvSpPr txBox="1"/>
                  <p:nvPr/>
                </p:nvSpPr>
                <p:spPr>
                  <a:xfrm>
                    <a:off x="8184275" y="1990001"/>
                    <a:ext cx="802136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2200" dirty="0" smtClean="0"/>
                      <a:t>n = 2</a:t>
                    </a:r>
                    <a:endParaRPr lang="en-GB" sz="2200" dirty="0"/>
                  </a:p>
                </p:txBody>
              </p:sp>
              <p:sp>
                <p:nvSpPr>
                  <p:cNvPr id="332" name="TextBox 331"/>
                  <p:cNvSpPr txBox="1"/>
                  <p:nvPr/>
                </p:nvSpPr>
                <p:spPr>
                  <a:xfrm>
                    <a:off x="8186860" y="1654386"/>
                    <a:ext cx="802136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2200" dirty="0" smtClean="0"/>
                      <a:t>n = 3</a:t>
                    </a:r>
                    <a:endParaRPr lang="en-GB" sz="2200" dirty="0"/>
                  </a:p>
                </p:txBody>
              </p:sp>
              <p:sp>
                <p:nvSpPr>
                  <p:cNvPr id="333" name="TextBox 332"/>
                  <p:cNvSpPr txBox="1"/>
                  <p:nvPr/>
                </p:nvSpPr>
                <p:spPr>
                  <a:xfrm>
                    <a:off x="7438155" y="422318"/>
                    <a:ext cx="43204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 smtClean="0"/>
                      <a:t>E</a:t>
                    </a:r>
                    <a:endParaRPr lang="en-GB" dirty="0"/>
                  </a:p>
                </p:txBody>
              </p:sp>
              <p:sp>
                <p:nvSpPr>
                  <p:cNvPr id="334" name="TextBox 333"/>
                  <p:cNvSpPr txBox="1"/>
                  <p:nvPr/>
                </p:nvSpPr>
                <p:spPr>
                  <a:xfrm>
                    <a:off x="9070996" y="5741618"/>
                    <a:ext cx="43204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 smtClean="0"/>
                      <a:t>k</a:t>
                    </a:r>
                    <a:endParaRPr lang="en-GB" dirty="0"/>
                  </a:p>
                </p:txBody>
              </p:sp>
            </p:grpSp>
            <p:cxnSp>
              <p:nvCxnSpPr>
                <p:cNvPr id="322" name="Straight Arrow Connector 321"/>
                <p:cNvCxnSpPr/>
                <p:nvPr/>
              </p:nvCxnSpPr>
              <p:spPr>
                <a:xfrm>
                  <a:off x="7427589" y="2397715"/>
                  <a:ext cx="0" cy="504000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3" name="TextBox 322"/>
                <p:cNvSpPr txBox="1"/>
                <p:nvPr/>
              </p:nvSpPr>
              <p:spPr>
                <a:xfrm>
                  <a:off x="6982172" y="2395475"/>
                  <a:ext cx="576064" cy="432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200" dirty="0" smtClean="0">
                      <a:solidFill>
                        <a:srgbClr val="0070C0"/>
                      </a:solidFill>
                    </a:rPr>
                    <a:t>E</a:t>
                  </a:r>
                  <a:r>
                    <a:rPr lang="en-GB" sz="2200" baseline="-25000" dirty="0" smtClean="0">
                      <a:solidFill>
                        <a:srgbClr val="0070C0"/>
                      </a:solidFill>
                    </a:rPr>
                    <a:t>B</a:t>
                  </a:r>
                  <a:endParaRPr lang="en-GB" sz="2200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24" name="TextBox 323"/>
                <p:cNvSpPr txBox="1"/>
                <p:nvPr/>
              </p:nvSpPr>
              <p:spPr>
                <a:xfrm>
                  <a:off x="6214824" y="1183104"/>
                  <a:ext cx="576064" cy="432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200" dirty="0"/>
                    <a:t>C</a:t>
                  </a:r>
                  <a:r>
                    <a:rPr lang="en-GB" sz="2200" dirty="0" smtClean="0"/>
                    <a:t>B</a:t>
                  </a:r>
                  <a:endParaRPr lang="en-GB" sz="2200" dirty="0"/>
                </a:p>
              </p:txBody>
            </p:sp>
          </p:grpSp>
        </p:grpSp>
        <p:grpSp>
          <p:nvGrpSpPr>
            <p:cNvPr id="337" name="Group 336"/>
            <p:cNvGrpSpPr/>
            <p:nvPr/>
          </p:nvGrpSpPr>
          <p:grpSpPr>
            <a:xfrm>
              <a:off x="335194" y="360115"/>
              <a:ext cx="3240024" cy="5688632"/>
              <a:chOff x="8005947" y="-521692"/>
              <a:chExt cx="3240024" cy="5688632"/>
            </a:xfrm>
          </p:grpSpPr>
          <p:sp>
            <p:nvSpPr>
              <p:cNvPr id="338" name="Freeform 337"/>
              <p:cNvSpPr>
                <a:spLocks noChangeAspect="1"/>
              </p:cNvSpPr>
              <p:nvPr/>
            </p:nvSpPr>
            <p:spPr>
              <a:xfrm>
                <a:off x="8683029" y="3098634"/>
                <a:ext cx="1615680" cy="1624432"/>
              </a:xfrm>
              <a:custGeom>
                <a:avLst/>
                <a:gdLst>
                  <a:gd name="connsiteX0" fmla="*/ 0 w 2876550"/>
                  <a:gd name="connsiteY0" fmla="*/ 2171700 h 2171700"/>
                  <a:gd name="connsiteX1" fmla="*/ 1438275 w 2876550"/>
                  <a:gd name="connsiteY1" fmla="*/ 0 h 2171700"/>
                  <a:gd name="connsiteX2" fmla="*/ 2876550 w 2876550"/>
                  <a:gd name="connsiteY2" fmla="*/ 21717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76550" h="2171700">
                    <a:moveTo>
                      <a:pt x="0" y="2171700"/>
                    </a:moveTo>
                    <a:cubicBezTo>
                      <a:pt x="479425" y="1085850"/>
                      <a:pt x="958850" y="0"/>
                      <a:pt x="1438275" y="0"/>
                    </a:cubicBezTo>
                    <a:cubicBezTo>
                      <a:pt x="1917700" y="0"/>
                      <a:pt x="2397125" y="1085850"/>
                      <a:pt x="2876550" y="217170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39" name="Group 338"/>
              <p:cNvGrpSpPr/>
              <p:nvPr/>
            </p:nvGrpSpPr>
            <p:grpSpPr>
              <a:xfrm>
                <a:off x="8005947" y="-521692"/>
                <a:ext cx="3240024" cy="5688632"/>
                <a:chOff x="5927128" y="408670"/>
                <a:chExt cx="3240024" cy="5688632"/>
              </a:xfrm>
            </p:grpSpPr>
            <p:grpSp>
              <p:nvGrpSpPr>
                <p:cNvPr id="340" name="Group 339"/>
                <p:cNvGrpSpPr/>
                <p:nvPr/>
              </p:nvGrpSpPr>
              <p:grpSpPr>
                <a:xfrm>
                  <a:off x="5927128" y="408670"/>
                  <a:ext cx="3240024" cy="5688632"/>
                  <a:chOff x="6263020" y="422318"/>
                  <a:chExt cx="3240024" cy="5688632"/>
                </a:xfrm>
              </p:grpSpPr>
              <p:sp>
                <p:nvSpPr>
                  <p:cNvPr id="344" name="Freeform 343"/>
                  <p:cNvSpPr>
                    <a:spLocks noChangeAspect="1"/>
                  </p:cNvSpPr>
                  <p:nvPr/>
                </p:nvSpPr>
                <p:spPr>
                  <a:xfrm flipV="1">
                    <a:off x="6946800" y="779375"/>
                    <a:ext cx="1615680" cy="1624432"/>
                  </a:xfrm>
                  <a:custGeom>
                    <a:avLst/>
                    <a:gdLst>
                      <a:gd name="connsiteX0" fmla="*/ 0 w 2876550"/>
                      <a:gd name="connsiteY0" fmla="*/ 2171700 h 2171700"/>
                      <a:gd name="connsiteX1" fmla="*/ 1438275 w 2876550"/>
                      <a:gd name="connsiteY1" fmla="*/ 0 h 2171700"/>
                      <a:gd name="connsiteX2" fmla="*/ 2876550 w 2876550"/>
                      <a:gd name="connsiteY2" fmla="*/ 2171700 h 21717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876550" h="2171700">
                        <a:moveTo>
                          <a:pt x="0" y="2171700"/>
                        </a:moveTo>
                        <a:cubicBezTo>
                          <a:pt x="479425" y="1085850"/>
                          <a:pt x="958850" y="0"/>
                          <a:pt x="1438275" y="0"/>
                        </a:cubicBezTo>
                        <a:cubicBezTo>
                          <a:pt x="1917700" y="0"/>
                          <a:pt x="2397125" y="1085850"/>
                          <a:pt x="2876550" y="2171700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345" name="Group 344"/>
                  <p:cNvGrpSpPr/>
                  <p:nvPr/>
                </p:nvGrpSpPr>
                <p:grpSpPr>
                  <a:xfrm>
                    <a:off x="6263020" y="494326"/>
                    <a:ext cx="3024000" cy="5261776"/>
                    <a:chOff x="4520540" y="2233045"/>
                    <a:chExt cx="3024000" cy="5261776"/>
                  </a:xfrm>
                </p:grpSpPr>
                <p:cxnSp>
                  <p:nvCxnSpPr>
                    <p:cNvPr id="348" name="Straight Arrow Connector 347"/>
                    <p:cNvCxnSpPr/>
                    <p:nvPr/>
                  </p:nvCxnSpPr>
                  <p:spPr>
                    <a:xfrm flipV="1">
                      <a:off x="6012160" y="2233045"/>
                      <a:ext cx="0" cy="5261776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9" name="Straight Arrow Connector 348"/>
                    <p:cNvCxnSpPr/>
                    <p:nvPr/>
                  </p:nvCxnSpPr>
                  <p:spPr>
                    <a:xfrm rot="5400000" flipV="1">
                      <a:off x="6032540" y="5982820"/>
                      <a:ext cx="0" cy="302400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46" name="TextBox 345"/>
                  <p:cNvSpPr txBox="1"/>
                  <p:nvPr/>
                </p:nvSpPr>
                <p:spPr>
                  <a:xfrm>
                    <a:off x="7438155" y="422318"/>
                    <a:ext cx="43204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 smtClean="0"/>
                      <a:t>E</a:t>
                    </a:r>
                    <a:endParaRPr lang="en-GB" dirty="0"/>
                  </a:p>
                </p:txBody>
              </p:sp>
              <p:sp>
                <p:nvSpPr>
                  <p:cNvPr id="347" name="TextBox 346"/>
                  <p:cNvSpPr txBox="1"/>
                  <p:nvPr/>
                </p:nvSpPr>
                <p:spPr>
                  <a:xfrm>
                    <a:off x="9070996" y="5741618"/>
                    <a:ext cx="43204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 smtClean="0"/>
                      <a:t>k</a:t>
                    </a:r>
                    <a:endParaRPr lang="en-GB" dirty="0"/>
                  </a:p>
                </p:txBody>
              </p:sp>
            </p:grpSp>
            <p:cxnSp>
              <p:nvCxnSpPr>
                <p:cNvPr id="341" name="Straight Arrow Connector 340"/>
                <p:cNvCxnSpPr/>
                <p:nvPr/>
              </p:nvCxnSpPr>
              <p:spPr>
                <a:xfrm>
                  <a:off x="7416956" y="2397714"/>
                  <a:ext cx="0" cy="1620000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2" name="TextBox 341"/>
                <p:cNvSpPr txBox="1"/>
                <p:nvPr/>
              </p:nvSpPr>
              <p:spPr>
                <a:xfrm>
                  <a:off x="6996152" y="3360998"/>
                  <a:ext cx="576064" cy="432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200" dirty="0" err="1" smtClean="0">
                      <a:solidFill>
                        <a:srgbClr val="0070C0"/>
                      </a:solidFill>
                    </a:rPr>
                    <a:t>E</a:t>
                  </a:r>
                  <a:r>
                    <a:rPr lang="en-GB" sz="2200" baseline="-25000" dirty="0" err="1" smtClean="0">
                      <a:solidFill>
                        <a:srgbClr val="0070C0"/>
                      </a:solidFill>
                    </a:rPr>
                    <a:t>g</a:t>
                  </a:r>
                  <a:endParaRPr lang="en-GB" sz="2200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43" name="TextBox 342"/>
                <p:cNvSpPr txBox="1"/>
                <p:nvPr/>
              </p:nvSpPr>
              <p:spPr>
                <a:xfrm>
                  <a:off x="6132056" y="1183129"/>
                  <a:ext cx="576064" cy="432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200" dirty="0"/>
                    <a:t>C</a:t>
                  </a:r>
                  <a:r>
                    <a:rPr lang="en-GB" sz="2200" dirty="0" smtClean="0"/>
                    <a:t>B</a:t>
                  </a:r>
                  <a:endParaRPr lang="en-GB" sz="2200" dirty="0"/>
                </a:p>
              </p:txBody>
            </p:sp>
          </p:grpSp>
        </p:grpSp>
        <p:sp>
          <p:nvSpPr>
            <p:cNvPr id="350" name="TextBox 349"/>
            <p:cNvSpPr txBox="1"/>
            <p:nvPr/>
          </p:nvSpPr>
          <p:spPr>
            <a:xfrm>
              <a:off x="863990" y="-36947"/>
              <a:ext cx="208823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 smtClean="0"/>
                <a:t>Single-particle</a:t>
              </a:r>
              <a:endParaRPr lang="en-GB" sz="2500" dirty="0"/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4806600" y="-36947"/>
              <a:ext cx="183653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 smtClean="0"/>
                <a:t>Two-particle</a:t>
              </a:r>
              <a:endParaRPr lang="en-GB" sz="2500" dirty="0"/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540122" y="4821928"/>
              <a:ext cx="576064" cy="43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 smtClean="0"/>
                <a:t>VB</a:t>
              </a:r>
              <a:endParaRPr lang="en-GB" sz="2200" dirty="0"/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4500562" y="4821928"/>
              <a:ext cx="576064" cy="43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 smtClean="0"/>
                <a:t>VB</a:t>
              </a:r>
              <a:endParaRPr lang="en-GB" sz="2200" dirty="0"/>
            </a:p>
          </p:txBody>
        </p:sp>
        <p:sp>
          <p:nvSpPr>
            <p:cNvPr id="354" name="Oval 353"/>
            <p:cNvSpPr/>
            <p:nvPr/>
          </p:nvSpPr>
          <p:spPr>
            <a:xfrm>
              <a:off x="2090642" y="4259180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5" name="Freeform 354"/>
            <p:cNvSpPr>
              <a:spLocks noChangeAspect="1"/>
            </p:cNvSpPr>
            <p:nvPr/>
          </p:nvSpPr>
          <p:spPr>
            <a:xfrm flipV="1">
              <a:off x="1224298" y="2807355"/>
              <a:ext cx="900000" cy="145048"/>
            </a:xfrm>
            <a:custGeom>
              <a:avLst/>
              <a:gdLst>
                <a:gd name="connsiteX0" fmla="*/ 0 w 2885847"/>
                <a:gd name="connsiteY0" fmla="*/ 721858 h 725515"/>
                <a:gd name="connsiteX1" fmla="*/ 362103 w 2885847"/>
                <a:gd name="connsiteY1" fmla="*/ 4968 h 725515"/>
                <a:gd name="connsiteX2" fmla="*/ 724205 w 2885847"/>
                <a:gd name="connsiteY2" fmla="*/ 725515 h 725515"/>
                <a:gd name="connsiteX3" fmla="*/ 1078992 w 2885847"/>
                <a:gd name="connsiteY3" fmla="*/ 4968 h 725515"/>
                <a:gd name="connsiteX4" fmla="*/ 1441095 w 2885847"/>
                <a:gd name="connsiteY4" fmla="*/ 725515 h 725515"/>
                <a:gd name="connsiteX5" fmla="*/ 1795882 w 2885847"/>
                <a:gd name="connsiteY5" fmla="*/ 4968 h 725515"/>
                <a:gd name="connsiteX6" fmla="*/ 2165299 w 2885847"/>
                <a:gd name="connsiteY6" fmla="*/ 410962 h 725515"/>
                <a:gd name="connsiteX7" fmla="*/ 2885847 w 2885847"/>
                <a:gd name="connsiteY7" fmla="*/ 487771 h 725515"/>
                <a:gd name="connsiteX0" fmla="*/ 29690 w 2915537"/>
                <a:gd name="connsiteY0" fmla="*/ 721858 h 769324"/>
                <a:gd name="connsiteX1" fmla="*/ 26033 w 2915537"/>
                <a:gd name="connsiteY1" fmla="*/ 714543 h 769324"/>
                <a:gd name="connsiteX2" fmla="*/ 391793 w 2915537"/>
                <a:gd name="connsiteY2" fmla="*/ 4968 h 769324"/>
                <a:gd name="connsiteX3" fmla="*/ 753895 w 2915537"/>
                <a:gd name="connsiteY3" fmla="*/ 725515 h 769324"/>
                <a:gd name="connsiteX4" fmla="*/ 1108682 w 2915537"/>
                <a:gd name="connsiteY4" fmla="*/ 4968 h 769324"/>
                <a:gd name="connsiteX5" fmla="*/ 1470785 w 2915537"/>
                <a:gd name="connsiteY5" fmla="*/ 725515 h 769324"/>
                <a:gd name="connsiteX6" fmla="*/ 1825572 w 2915537"/>
                <a:gd name="connsiteY6" fmla="*/ 4968 h 769324"/>
                <a:gd name="connsiteX7" fmla="*/ 2194989 w 2915537"/>
                <a:gd name="connsiteY7" fmla="*/ 410962 h 769324"/>
                <a:gd name="connsiteX8" fmla="*/ 2915537 w 2915537"/>
                <a:gd name="connsiteY8" fmla="*/ 487771 h 769324"/>
                <a:gd name="connsiteX0" fmla="*/ 1 w 3108962"/>
                <a:gd name="connsiteY0" fmla="*/ 579212 h 746320"/>
                <a:gd name="connsiteX1" fmla="*/ 219458 w 3108962"/>
                <a:gd name="connsiteY1" fmla="*/ 714543 h 746320"/>
                <a:gd name="connsiteX2" fmla="*/ 585218 w 3108962"/>
                <a:gd name="connsiteY2" fmla="*/ 4968 h 746320"/>
                <a:gd name="connsiteX3" fmla="*/ 947320 w 3108962"/>
                <a:gd name="connsiteY3" fmla="*/ 725515 h 746320"/>
                <a:gd name="connsiteX4" fmla="*/ 1302107 w 3108962"/>
                <a:gd name="connsiteY4" fmla="*/ 4968 h 746320"/>
                <a:gd name="connsiteX5" fmla="*/ 1664210 w 3108962"/>
                <a:gd name="connsiteY5" fmla="*/ 725515 h 746320"/>
                <a:gd name="connsiteX6" fmla="*/ 2018997 w 3108962"/>
                <a:gd name="connsiteY6" fmla="*/ 4968 h 746320"/>
                <a:gd name="connsiteX7" fmla="*/ 2388414 w 3108962"/>
                <a:gd name="connsiteY7" fmla="*/ 410962 h 746320"/>
                <a:gd name="connsiteX8" fmla="*/ 3108962 w 3108962"/>
                <a:gd name="connsiteY8" fmla="*/ 487771 h 746320"/>
                <a:gd name="connsiteX0" fmla="*/ 0 w 3251607"/>
                <a:gd name="connsiteY0" fmla="*/ 381701 h 734595"/>
                <a:gd name="connsiteX1" fmla="*/ 362103 w 3251607"/>
                <a:gd name="connsiteY1" fmla="*/ 714543 h 734595"/>
                <a:gd name="connsiteX2" fmla="*/ 727863 w 3251607"/>
                <a:gd name="connsiteY2" fmla="*/ 4968 h 734595"/>
                <a:gd name="connsiteX3" fmla="*/ 1089965 w 3251607"/>
                <a:gd name="connsiteY3" fmla="*/ 725515 h 734595"/>
                <a:gd name="connsiteX4" fmla="*/ 1444752 w 3251607"/>
                <a:gd name="connsiteY4" fmla="*/ 4968 h 734595"/>
                <a:gd name="connsiteX5" fmla="*/ 1806855 w 3251607"/>
                <a:gd name="connsiteY5" fmla="*/ 725515 h 734595"/>
                <a:gd name="connsiteX6" fmla="*/ 2161642 w 3251607"/>
                <a:gd name="connsiteY6" fmla="*/ 4968 h 734595"/>
                <a:gd name="connsiteX7" fmla="*/ 2531059 w 3251607"/>
                <a:gd name="connsiteY7" fmla="*/ 410962 h 734595"/>
                <a:gd name="connsiteX8" fmla="*/ 3251607 w 3251607"/>
                <a:gd name="connsiteY8" fmla="*/ 487771 h 734595"/>
                <a:gd name="connsiteX0" fmla="*/ 26821 w 3278428"/>
                <a:gd name="connsiteY0" fmla="*/ 381701 h 725515"/>
                <a:gd name="connsiteX1" fmla="*/ 26822 w 3278428"/>
                <a:gd name="connsiteY1" fmla="*/ 378043 h 725515"/>
                <a:gd name="connsiteX2" fmla="*/ 388924 w 3278428"/>
                <a:gd name="connsiteY2" fmla="*/ 714543 h 725515"/>
                <a:gd name="connsiteX3" fmla="*/ 754684 w 3278428"/>
                <a:gd name="connsiteY3" fmla="*/ 4968 h 725515"/>
                <a:gd name="connsiteX4" fmla="*/ 1116786 w 3278428"/>
                <a:gd name="connsiteY4" fmla="*/ 725515 h 725515"/>
                <a:gd name="connsiteX5" fmla="*/ 1471573 w 3278428"/>
                <a:gd name="connsiteY5" fmla="*/ 4968 h 725515"/>
                <a:gd name="connsiteX6" fmla="*/ 1833676 w 3278428"/>
                <a:gd name="connsiteY6" fmla="*/ 725515 h 725515"/>
                <a:gd name="connsiteX7" fmla="*/ 2188463 w 3278428"/>
                <a:gd name="connsiteY7" fmla="*/ 4968 h 725515"/>
                <a:gd name="connsiteX8" fmla="*/ 2557880 w 3278428"/>
                <a:gd name="connsiteY8" fmla="*/ 410962 h 725515"/>
                <a:gd name="connsiteX9" fmla="*/ 3278428 w 3278428"/>
                <a:gd name="connsiteY9" fmla="*/ 487771 h 725515"/>
                <a:gd name="connsiteX0" fmla="*/ 0 w 3617367"/>
                <a:gd name="connsiteY0" fmla="*/ 337810 h 725515"/>
                <a:gd name="connsiteX1" fmla="*/ 365761 w 3617367"/>
                <a:gd name="connsiteY1" fmla="*/ 378043 h 725515"/>
                <a:gd name="connsiteX2" fmla="*/ 727863 w 3617367"/>
                <a:gd name="connsiteY2" fmla="*/ 714543 h 725515"/>
                <a:gd name="connsiteX3" fmla="*/ 1093623 w 3617367"/>
                <a:gd name="connsiteY3" fmla="*/ 4968 h 725515"/>
                <a:gd name="connsiteX4" fmla="*/ 1455725 w 3617367"/>
                <a:gd name="connsiteY4" fmla="*/ 725515 h 725515"/>
                <a:gd name="connsiteX5" fmla="*/ 1810512 w 3617367"/>
                <a:gd name="connsiteY5" fmla="*/ 4968 h 725515"/>
                <a:gd name="connsiteX6" fmla="*/ 2172615 w 3617367"/>
                <a:gd name="connsiteY6" fmla="*/ 725515 h 725515"/>
                <a:gd name="connsiteX7" fmla="*/ 2527402 w 3617367"/>
                <a:gd name="connsiteY7" fmla="*/ 4968 h 725515"/>
                <a:gd name="connsiteX8" fmla="*/ 2896819 w 3617367"/>
                <a:gd name="connsiteY8" fmla="*/ 410962 h 725515"/>
                <a:gd name="connsiteX9" fmla="*/ 3617367 w 3617367"/>
                <a:gd name="connsiteY9" fmla="*/ 487771 h 725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17367" h="725515">
                  <a:moveTo>
                    <a:pt x="0" y="337810"/>
                  </a:moveTo>
                  <a:cubicBezTo>
                    <a:pt x="0" y="337200"/>
                    <a:pt x="305411" y="322569"/>
                    <a:pt x="365761" y="378043"/>
                  </a:cubicBezTo>
                  <a:cubicBezTo>
                    <a:pt x="426111" y="433517"/>
                    <a:pt x="606553" y="776722"/>
                    <a:pt x="727863" y="714543"/>
                  </a:cubicBezTo>
                  <a:cubicBezTo>
                    <a:pt x="849173" y="652364"/>
                    <a:pt x="972313" y="3139"/>
                    <a:pt x="1093623" y="4968"/>
                  </a:cubicBezTo>
                  <a:cubicBezTo>
                    <a:pt x="1214933" y="6797"/>
                    <a:pt x="1336244" y="725515"/>
                    <a:pt x="1455725" y="725515"/>
                  </a:cubicBezTo>
                  <a:cubicBezTo>
                    <a:pt x="1575206" y="725515"/>
                    <a:pt x="1691030" y="4968"/>
                    <a:pt x="1810512" y="4968"/>
                  </a:cubicBezTo>
                  <a:cubicBezTo>
                    <a:pt x="1929994" y="4968"/>
                    <a:pt x="2053133" y="725515"/>
                    <a:pt x="2172615" y="725515"/>
                  </a:cubicBezTo>
                  <a:cubicBezTo>
                    <a:pt x="2292097" y="725515"/>
                    <a:pt x="2406701" y="57393"/>
                    <a:pt x="2527402" y="4968"/>
                  </a:cubicBezTo>
                  <a:cubicBezTo>
                    <a:pt x="2648103" y="-47457"/>
                    <a:pt x="2715158" y="330495"/>
                    <a:pt x="2896819" y="410962"/>
                  </a:cubicBezTo>
                  <a:cubicBezTo>
                    <a:pt x="3078480" y="491429"/>
                    <a:pt x="3347923" y="489600"/>
                    <a:pt x="3617367" y="487771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6" name="Oval 355"/>
            <p:cNvSpPr/>
            <p:nvPr/>
          </p:nvSpPr>
          <p:spPr>
            <a:xfrm>
              <a:off x="2090642" y="1959041"/>
              <a:ext cx="108000" cy="1080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7" name="Straight Arrow Connector 356"/>
            <p:cNvCxnSpPr/>
            <p:nvPr/>
          </p:nvCxnSpPr>
          <p:spPr>
            <a:xfrm>
              <a:off x="2141627" y="2067054"/>
              <a:ext cx="0" cy="219600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Oval 357"/>
            <p:cNvSpPr/>
            <p:nvPr/>
          </p:nvSpPr>
          <p:spPr>
            <a:xfrm>
              <a:off x="5940722" y="2670968"/>
              <a:ext cx="108000" cy="1080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327320" y="2664371"/>
              <a:ext cx="9328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solidFill>
                    <a:srgbClr val="FF0000"/>
                  </a:solidFill>
                </a:rPr>
                <a:t>Photon</a:t>
              </a:r>
              <a:endParaRPr lang="en-GB" sz="2000" dirty="0">
                <a:solidFill>
                  <a:srgbClr val="FF0000"/>
                </a:solidFill>
              </a:endParaRPr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468114" y="2952403"/>
              <a:ext cx="576064" cy="43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 smtClean="0"/>
                <a:t>E</a:t>
              </a:r>
              <a:r>
                <a:rPr lang="en-GB" sz="2200" baseline="-25000" dirty="0"/>
                <a:t>F</a:t>
              </a:r>
              <a:endParaRPr lang="en-GB" sz="2200" dirty="0"/>
            </a:p>
          </p:txBody>
        </p:sp>
        <p:cxnSp>
          <p:nvCxnSpPr>
            <p:cNvPr id="361" name="Straight Arrow Connector 360"/>
            <p:cNvCxnSpPr/>
            <p:nvPr/>
          </p:nvCxnSpPr>
          <p:spPr>
            <a:xfrm>
              <a:off x="3431892" y="2853185"/>
              <a:ext cx="9666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TextBox 361"/>
            <p:cNvSpPr txBox="1"/>
            <p:nvPr/>
          </p:nvSpPr>
          <p:spPr>
            <a:xfrm>
              <a:off x="2196306" y="1797597"/>
              <a:ext cx="11360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 smtClean="0"/>
                <a:t>Electron</a:t>
              </a:r>
              <a:endParaRPr lang="en-GB" sz="2200" dirty="0"/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2223163" y="4097736"/>
              <a:ext cx="11360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 smtClean="0"/>
                <a:t>Hole</a:t>
              </a:r>
              <a:endParaRPr lang="en-GB" sz="2200" dirty="0"/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5956819" y="2664371"/>
              <a:ext cx="11360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 smtClean="0"/>
                <a:t>Exciton</a:t>
              </a:r>
              <a:endParaRPr lang="en-GB" sz="2200" dirty="0"/>
            </a:p>
          </p:txBody>
        </p:sp>
        <p:cxnSp>
          <p:nvCxnSpPr>
            <p:cNvPr id="365" name="Straight Arrow Connector 364"/>
            <p:cNvCxnSpPr/>
            <p:nvPr/>
          </p:nvCxnSpPr>
          <p:spPr>
            <a:xfrm flipH="1">
              <a:off x="5719337" y="2765855"/>
              <a:ext cx="275385" cy="123779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Freeform 365"/>
            <p:cNvSpPr>
              <a:spLocks noChangeAspect="1"/>
            </p:cNvSpPr>
            <p:nvPr/>
          </p:nvSpPr>
          <p:spPr>
            <a:xfrm flipV="1">
              <a:off x="4938001" y="3312229"/>
              <a:ext cx="900000" cy="145048"/>
            </a:xfrm>
            <a:custGeom>
              <a:avLst/>
              <a:gdLst>
                <a:gd name="connsiteX0" fmla="*/ 0 w 2885847"/>
                <a:gd name="connsiteY0" fmla="*/ 721858 h 725515"/>
                <a:gd name="connsiteX1" fmla="*/ 362103 w 2885847"/>
                <a:gd name="connsiteY1" fmla="*/ 4968 h 725515"/>
                <a:gd name="connsiteX2" fmla="*/ 724205 w 2885847"/>
                <a:gd name="connsiteY2" fmla="*/ 725515 h 725515"/>
                <a:gd name="connsiteX3" fmla="*/ 1078992 w 2885847"/>
                <a:gd name="connsiteY3" fmla="*/ 4968 h 725515"/>
                <a:gd name="connsiteX4" fmla="*/ 1441095 w 2885847"/>
                <a:gd name="connsiteY4" fmla="*/ 725515 h 725515"/>
                <a:gd name="connsiteX5" fmla="*/ 1795882 w 2885847"/>
                <a:gd name="connsiteY5" fmla="*/ 4968 h 725515"/>
                <a:gd name="connsiteX6" fmla="*/ 2165299 w 2885847"/>
                <a:gd name="connsiteY6" fmla="*/ 410962 h 725515"/>
                <a:gd name="connsiteX7" fmla="*/ 2885847 w 2885847"/>
                <a:gd name="connsiteY7" fmla="*/ 487771 h 725515"/>
                <a:gd name="connsiteX0" fmla="*/ 29690 w 2915537"/>
                <a:gd name="connsiteY0" fmla="*/ 721858 h 769324"/>
                <a:gd name="connsiteX1" fmla="*/ 26033 w 2915537"/>
                <a:gd name="connsiteY1" fmla="*/ 714543 h 769324"/>
                <a:gd name="connsiteX2" fmla="*/ 391793 w 2915537"/>
                <a:gd name="connsiteY2" fmla="*/ 4968 h 769324"/>
                <a:gd name="connsiteX3" fmla="*/ 753895 w 2915537"/>
                <a:gd name="connsiteY3" fmla="*/ 725515 h 769324"/>
                <a:gd name="connsiteX4" fmla="*/ 1108682 w 2915537"/>
                <a:gd name="connsiteY4" fmla="*/ 4968 h 769324"/>
                <a:gd name="connsiteX5" fmla="*/ 1470785 w 2915537"/>
                <a:gd name="connsiteY5" fmla="*/ 725515 h 769324"/>
                <a:gd name="connsiteX6" fmla="*/ 1825572 w 2915537"/>
                <a:gd name="connsiteY6" fmla="*/ 4968 h 769324"/>
                <a:gd name="connsiteX7" fmla="*/ 2194989 w 2915537"/>
                <a:gd name="connsiteY7" fmla="*/ 410962 h 769324"/>
                <a:gd name="connsiteX8" fmla="*/ 2915537 w 2915537"/>
                <a:gd name="connsiteY8" fmla="*/ 487771 h 769324"/>
                <a:gd name="connsiteX0" fmla="*/ 1 w 3108962"/>
                <a:gd name="connsiteY0" fmla="*/ 579212 h 746320"/>
                <a:gd name="connsiteX1" fmla="*/ 219458 w 3108962"/>
                <a:gd name="connsiteY1" fmla="*/ 714543 h 746320"/>
                <a:gd name="connsiteX2" fmla="*/ 585218 w 3108962"/>
                <a:gd name="connsiteY2" fmla="*/ 4968 h 746320"/>
                <a:gd name="connsiteX3" fmla="*/ 947320 w 3108962"/>
                <a:gd name="connsiteY3" fmla="*/ 725515 h 746320"/>
                <a:gd name="connsiteX4" fmla="*/ 1302107 w 3108962"/>
                <a:gd name="connsiteY4" fmla="*/ 4968 h 746320"/>
                <a:gd name="connsiteX5" fmla="*/ 1664210 w 3108962"/>
                <a:gd name="connsiteY5" fmla="*/ 725515 h 746320"/>
                <a:gd name="connsiteX6" fmla="*/ 2018997 w 3108962"/>
                <a:gd name="connsiteY6" fmla="*/ 4968 h 746320"/>
                <a:gd name="connsiteX7" fmla="*/ 2388414 w 3108962"/>
                <a:gd name="connsiteY7" fmla="*/ 410962 h 746320"/>
                <a:gd name="connsiteX8" fmla="*/ 3108962 w 3108962"/>
                <a:gd name="connsiteY8" fmla="*/ 487771 h 746320"/>
                <a:gd name="connsiteX0" fmla="*/ 0 w 3251607"/>
                <a:gd name="connsiteY0" fmla="*/ 381701 h 734595"/>
                <a:gd name="connsiteX1" fmla="*/ 362103 w 3251607"/>
                <a:gd name="connsiteY1" fmla="*/ 714543 h 734595"/>
                <a:gd name="connsiteX2" fmla="*/ 727863 w 3251607"/>
                <a:gd name="connsiteY2" fmla="*/ 4968 h 734595"/>
                <a:gd name="connsiteX3" fmla="*/ 1089965 w 3251607"/>
                <a:gd name="connsiteY3" fmla="*/ 725515 h 734595"/>
                <a:gd name="connsiteX4" fmla="*/ 1444752 w 3251607"/>
                <a:gd name="connsiteY4" fmla="*/ 4968 h 734595"/>
                <a:gd name="connsiteX5" fmla="*/ 1806855 w 3251607"/>
                <a:gd name="connsiteY5" fmla="*/ 725515 h 734595"/>
                <a:gd name="connsiteX6" fmla="*/ 2161642 w 3251607"/>
                <a:gd name="connsiteY6" fmla="*/ 4968 h 734595"/>
                <a:gd name="connsiteX7" fmla="*/ 2531059 w 3251607"/>
                <a:gd name="connsiteY7" fmla="*/ 410962 h 734595"/>
                <a:gd name="connsiteX8" fmla="*/ 3251607 w 3251607"/>
                <a:gd name="connsiteY8" fmla="*/ 487771 h 734595"/>
                <a:gd name="connsiteX0" fmla="*/ 26821 w 3278428"/>
                <a:gd name="connsiteY0" fmla="*/ 381701 h 725515"/>
                <a:gd name="connsiteX1" fmla="*/ 26822 w 3278428"/>
                <a:gd name="connsiteY1" fmla="*/ 378043 h 725515"/>
                <a:gd name="connsiteX2" fmla="*/ 388924 w 3278428"/>
                <a:gd name="connsiteY2" fmla="*/ 714543 h 725515"/>
                <a:gd name="connsiteX3" fmla="*/ 754684 w 3278428"/>
                <a:gd name="connsiteY3" fmla="*/ 4968 h 725515"/>
                <a:gd name="connsiteX4" fmla="*/ 1116786 w 3278428"/>
                <a:gd name="connsiteY4" fmla="*/ 725515 h 725515"/>
                <a:gd name="connsiteX5" fmla="*/ 1471573 w 3278428"/>
                <a:gd name="connsiteY5" fmla="*/ 4968 h 725515"/>
                <a:gd name="connsiteX6" fmla="*/ 1833676 w 3278428"/>
                <a:gd name="connsiteY6" fmla="*/ 725515 h 725515"/>
                <a:gd name="connsiteX7" fmla="*/ 2188463 w 3278428"/>
                <a:gd name="connsiteY7" fmla="*/ 4968 h 725515"/>
                <a:gd name="connsiteX8" fmla="*/ 2557880 w 3278428"/>
                <a:gd name="connsiteY8" fmla="*/ 410962 h 725515"/>
                <a:gd name="connsiteX9" fmla="*/ 3278428 w 3278428"/>
                <a:gd name="connsiteY9" fmla="*/ 487771 h 725515"/>
                <a:gd name="connsiteX0" fmla="*/ 0 w 3617367"/>
                <a:gd name="connsiteY0" fmla="*/ 337810 h 725515"/>
                <a:gd name="connsiteX1" fmla="*/ 365761 w 3617367"/>
                <a:gd name="connsiteY1" fmla="*/ 378043 h 725515"/>
                <a:gd name="connsiteX2" fmla="*/ 727863 w 3617367"/>
                <a:gd name="connsiteY2" fmla="*/ 714543 h 725515"/>
                <a:gd name="connsiteX3" fmla="*/ 1093623 w 3617367"/>
                <a:gd name="connsiteY3" fmla="*/ 4968 h 725515"/>
                <a:gd name="connsiteX4" fmla="*/ 1455725 w 3617367"/>
                <a:gd name="connsiteY4" fmla="*/ 725515 h 725515"/>
                <a:gd name="connsiteX5" fmla="*/ 1810512 w 3617367"/>
                <a:gd name="connsiteY5" fmla="*/ 4968 h 725515"/>
                <a:gd name="connsiteX6" fmla="*/ 2172615 w 3617367"/>
                <a:gd name="connsiteY6" fmla="*/ 725515 h 725515"/>
                <a:gd name="connsiteX7" fmla="*/ 2527402 w 3617367"/>
                <a:gd name="connsiteY7" fmla="*/ 4968 h 725515"/>
                <a:gd name="connsiteX8" fmla="*/ 2896819 w 3617367"/>
                <a:gd name="connsiteY8" fmla="*/ 410962 h 725515"/>
                <a:gd name="connsiteX9" fmla="*/ 3617367 w 3617367"/>
                <a:gd name="connsiteY9" fmla="*/ 487771 h 725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17367" h="725515">
                  <a:moveTo>
                    <a:pt x="0" y="337810"/>
                  </a:moveTo>
                  <a:cubicBezTo>
                    <a:pt x="0" y="337200"/>
                    <a:pt x="305411" y="322569"/>
                    <a:pt x="365761" y="378043"/>
                  </a:cubicBezTo>
                  <a:cubicBezTo>
                    <a:pt x="426111" y="433517"/>
                    <a:pt x="606553" y="776722"/>
                    <a:pt x="727863" y="714543"/>
                  </a:cubicBezTo>
                  <a:cubicBezTo>
                    <a:pt x="849173" y="652364"/>
                    <a:pt x="972313" y="3139"/>
                    <a:pt x="1093623" y="4968"/>
                  </a:cubicBezTo>
                  <a:cubicBezTo>
                    <a:pt x="1214933" y="6797"/>
                    <a:pt x="1336244" y="725515"/>
                    <a:pt x="1455725" y="725515"/>
                  </a:cubicBezTo>
                  <a:cubicBezTo>
                    <a:pt x="1575206" y="725515"/>
                    <a:pt x="1691030" y="4968"/>
                    <a:pt x="1810512" y="4968"/>
                  </a:cubicBezTo>
                  <a:cubicBezTo>
                    <a:pt x="1929994" y="4968"/>
                    <a:pt x="2053133" y="725515"/>
                    <a:pt x="2172615" y="725515"/>
                  </a:cubicBezTo>
                  <a:cubicBezTo>
                    <a:pt x="2292097" y="725515"/>
                    <a:pt x="2406701" y="57393"/>
                    <a:pt x="2527402" y="4968"/>
                  </a:cubicBezTo>
                  <a:cubicBezTo>
                    <a:pt x="2648103" y="-47457"/>
                    <a:pt x="2715158" y="330495"/>
                    <a:pt x="2896819" y="410962"/>
                  </a:cubicBezTo>
                  <a:cubicBezTo>
                    <a:pt x="3078480" y="491429"/>
                    <a:pt x="3347923" y="489600"/>
                    <a:pt x="3617367" y="487771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4041023" y="3169245"/>
              <a:ext cx="9328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solidFill>
                    <a:srgbClr val="FF0000"/>
                  </a:solidFill>
                </a:rPr>
                <a:t>Photon</a:t>
              </a:r>
              <a:endParaRPr lang="en-GB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33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45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15</cp:revision>
  <dcterms:created xsi:type="dcterms:W3CDTF">2014-06-21T15:48:00Z</dcterms:created>
  <dcterms:modified xsi:type="dcterms:W3CDTF">2014-07-08T15:36:19Z</dcterms:modified>
</cp:coreProperties>
</file>