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40538" cy="3600450"/>
  <p:notesSz cx="6858000" cy="9144000"/>
  <p:defaultTextStyle>
    <a:defPPr>
      <a:defRPr lang="en-US"/>
    </a:defPPr>
    <a:lvl1pPr marL="0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4460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48920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73381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97841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22302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46762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71223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95683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252" y="-96"/>
      </p:cViewPr>
      <p:guideLst>
        <p:guide orient="horz" pos="1134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4" y="1118474"/>
            <a:ext cx="5814458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082" y="2040255"/>
            <a:ext cx="4788378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4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8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2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6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5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00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47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05995" y="166688"/>
            <a:ext cx="1211346" cy="35487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584" y="166688"/>
            <a:ext cx="3522403" cy="35487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01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2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57" y="2313624"/>
            <a:ext cx="5814458" cy="715089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57" y="1526026"/>
            <a:ext cx="5814458" cy="78759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44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48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733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78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230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67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122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56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9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87" y="970122"/>
            <a:ext cx="2366874" cy="274534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0469" y="970122"/>
            <a:ext cx="2366874" cy="274534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50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28" y="144185"/>
            <a:ext cx="6156486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805935"/>
            <a:ext cx="3022426" cy="33587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460" indent="0">
              <a:buNone/>
              <a:defRPr sz="1800" b="1"/>
            </a:lvl2pPr>
            <a:lvl3pPr marL="848920" indent="0">
              <a:buNone/>
              <a:defRPr sz="1600" b="1"/>
            </a:lvl3pPr>
            <a:lvl4pPr marL="1273381" indent="0">
              <a:buNone/>
              <a:defRPr sz="1400" b="1"/>
            </a:lvl4pPr>
            <a:lvl5pPr marL="1697841" indent="0">
              <a:buNone/>
              <a:defRPr sz="1400" b="1"/>
            </a:lvl5pPr>
            <a:lvl6pPr marL="2122302" indent="0">
              <a:buNone/>
              <a:defRPr sz="1400" b="1"/>
            </a:lvl6pPr>
            <a:lvl7pPr marL="2546762" indent="0">
              <a:buNone/>
              <a:defRPr sz="1400" b="1"/>
            </a:lvl7pPr>
            <a:lvl8pPr marL="2971223" indent="0">
              <a:buNone/>
              <a:defRPr sz="1400" b="1"/>
            </a:lvl8pPr>
            <a:lvl9pPr marL="339568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028" y="1141810"/>
            <a:ext cx="3022426" cy="2074427"/>
          </a:xfrm>
        </p:spPr>
        <p:txBody>
          <a:bodyPr/>
          <a:lstStyle>
            <a:lvl1pPr>
              <a:defRPr sz="23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4898" y="805935"/>
            <a:ext cx="3023613" cy="33587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460" indent="0">
              <a:buNone/>
              <a:defRPr sz="1800" b="1"/>
            </a:lvl2pPr>
            <a:lvl3pPr marL="848920" indent="0">
              <a:buNone/>
              <a:defRPr sz="1600" b="1"/>
            </a:lvl3pPr>
            <a:lvl4pPr marL="1273381" indent="0">
              <a:buNone/>
              <a:defRPr sz="1400" b="1"/>
            </a:lvl4pPr>
            <a:lvl5pPr marL="1697841" indent="0">
              <a:buNone/>
              <a:defRPr sz="1400" b="1"/>
            </a:lvl5pPr>
            <a:lvl6pPr marL="2122302" indent="0">
              <a:buNone/>
              <a:defRPr sz="1400" b="1"/>
            </a:lvl6pPr>
            <a:lvl7pPr marL="2546762" indent="0">
              <a:buNone/>
              <a:defRPr sz="1400" b="1"/>
            </a:lvl7pPr>
            <a:lvl8pPr marL="2971223" indent="0">
              <a:buNone/>
              <a:defRPr sz="1400" b="1"/>
            </a:lvl8pPr>
            <a:lvl9pPr marL="339568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4898" y="1141810"/>
            <a:ext cx="3023613" cy="2074427"/>
          </a:xfrm>
        </p:spPr>
        <p:txBody>
          <a:bodyPr/>
          <a:lstStyle>
            <a:lvl1pPr>
              <a:defRPr sz="23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73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3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29" y="143351"/>
            <a:ext cx="2250489" cy="6100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60" y="143353"/>
            <a:ext cx="3824052" cy="30728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029" y="753428"/>
            <a:ext cx="2250489" cy="2462808"/>
          </a:xfrm>
        </p:spPr>
        <p:txBody>
          <a:bodyPr/>
          <a:lstStyle>
            <a:lvl1pPr marL="0" indent="0">
              <a:buNone/>
              <a:defRPr sz="1300"/>
            </a:lvl1pPr>
            <a:lvl2pPr marL="424460" indent="0">
              <a:buNone/>
              <a:defRPr sz="1100"/>
            </a:lvl2pPr>
            <a:lvl3pPr marL="848920" indent="0">
              <a:buNone/>
              <a:defRPr sz="900"/>
            </a:lvl3pPr>
            <a:lvl4pPr marL="1273381" indent="0">
              <a:buNone/>
              <a:defRPr sz="800"/>
            </a:lvl4pPr>
            <a:lvl5pPr marL="1697841" indent="0">
              <a:buNone/>
              <a:defRPr sz="800"/>
            </a:lvl5pPr>
            <a:lvl6pPr marL="2122302" indent="0">
              <a:buNone/>
              <a:defRPr sz="800"/>
            </a:lvl6pPr>
            <a:lvl7pPr marL="2546762" indent="0">
              <a:buNone/>
              <a:defRPr sz="800"/>
            </a:lvl7pPr>
            <a:lvl8pPr marL="2971223" indent="0">
              <a:buNone/>
              <a:defRPr sz="800"/>
            </a:lvl8pPr>
            <a:lvl9pPr marL="339568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0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794" y="2520316"/>
            <a:ext cx="4104323" cy="29753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794" y="321708"/>
            <a:ext cx="4104323" cy="2160270"/>
          </a:xfrm>
        </p:spPr>
        <p:txBody>
          <a:bodyPr/>
          <a:lstStyle>
            <a:lvl1pPr marL="0" indent="0">
              <a:buNone/>
              <a:defRPr sz="3000"/>
            </a:lvl1pPr>
            <a:lvl2pPr marL="424460" indent="0">
              <a:buNone/>
              <a:defRPr sz="2600"/>
            </a:lvl2pPr>
            <a:lvl3pPr marL="848920" indent="0">
              <a:buNone/>
              <a:defRPr sz="2300"/>
            </a:lvl3pPr>
            <a:lvl4pPr marL="1273381" indent="0">
              <a:buNone/>
              <a:defRPr sz="1800"/>
            </a:lvl4pPr>
            <a:lvl5pPr marL="1697841" indent="0">
              <a:buNone/>
              <a:defRPr sz="1800"/>
            </a:lvl5pPr>
            <a:lvl6pPr marL="2122302" indent="0">
              <a:buNone/>
              <a:defRPr sz="1800"/>
            </a:lvl6pPr>
            <a:lvl7pPr marL="2546762" indent="0">
              <a:buNone/>
              <a:defRPr sz="1800"/>
            </a:lvl7pPr>
            <a:lvl8pPr marL="2971223" indent="0">
              <a:buNone/>
              <a:defRPr sz="1800"/>
            </a:lvl8pPr>
            <a:lvl9pPr marL="3395683" indent="0">
              <a:buNone/>
              <a:defRPr sz="1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794" y="2817853"/>
            <a:ext cx="4104323" cy="422552"/>
          </a:xfrm>
        </p:spPr>
        <p:txBody>
          <a:bodyPr/>
          <a:lstStyle>
            <a:lvl1pPr marL="0" indent="0">
              <a:buNone/>
              <a:defRPr sz="1300"/>
            </a:lvl1pPr>
            <a:lvl2pPr marL="424460" indent="0">
              <a:buNone/>
              <a:defRPr sz="1100"/>
            </a:lvl2pPr>
            <a:lvl3pPr marL="848920" indent="0">
              <a:buNone/>
              <a:defRPr sz="900"/>
            </a:lvl3pPr>
            <a:lvl4pPr marL="1273381" indent="0">
              <a:buNone/>
              <a:defRPr sz="800"/>
            </a:lvl4pPr>
            <a:lvl5pPr marL="1697841" indent="0">
              <a:buNone/>
              <a:defRPr sz="800"/>
            </a:lvl5pPr>
            <a:lvl6pPr marL="2122302" indent="0">
              <a:buNone/>
              <a:defRPr sz="800"/>
            </a:lvl6pPr>
            <a:lvl7pPr marL="2546762" indent="0">
              <a:buNone/>
              <a:defRPr sz="800"/>
            </a:lvl7pPr>
            <a:lvl8pPr marL="2971223" indent="0">
              <a:buNone/>
              <a:defRPr sz="800"/>
            </a:lvl8pPr>
            <a:lvl9pPr marL="339568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32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28" y="144185"/>
            <a:ext cx="6156486" cy="600075"/>
          </a:xfrm>
          <a:prstGeom prst="rect">
            <a:avLst/>
          </a:prstGeom>
        </p:spPr>
        <p:txBody>
          <a:bodyPr vert="horz" lIns="84892" tIns="42446" rIns="84892" bIns="424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840106"/>
            <a:ext cx="6156486" cy="2376131"/>
          </a:xfrm>
          <a:prstGeom prst="rect">
            <a:avLst/>
          </a:prstGeom>
        </p:spPr>
        <p:txBody>
          <a:bodyPr vert="horz" lIns="84892" tIns="42446" rIns="84892" bIns="424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029" y="3337084"/>
            <a:ext cx="1596126" cy="191691"/>
          </a:xfrm>
          <a:prstGeom prst="rect">
            <a:avLst/>
          </a:prstGeom>
        </p:spPr>
        <p:txBody>
          <a:bodyPr vert="horz" lIns="84892" tIns="42446" rIns="84892" bIns="4244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727B-6D92-4B98-8509-4BE972B2F74C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7186" y="3337084"/>
            <a:ext cx="2166169" cy="191691"/>
          </a:xfrm>
          <a:prstGeom prst="rect">
            <a:avLst/>
          </a:prstGeom>
        </p:spPr>
        <p:txBody>
          <a:bodyPr vert="horz" lIns="84892" tIns="42446" rIns="84892" bIns="4244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2387" y="3337084"/>
            <a:ext cx="1596126" cy="191691"/>
          </a:xfrm>
          <a:prstGeom prst="rect">
            <a:avLst/>
          </a:prstGeom>
        </p:spPr>
        <p:txBody>
          <a:bodyPr vert="horz" lIns="84892" tIns="42446" rIns="84892" bIns="4244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9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8920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345" indent="-318345" algn="l" defTabSz="848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9749" indent="-265287" algn="l" defTabSz="8489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151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611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0072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4532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992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452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914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60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48920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381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841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302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762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71223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683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Wendy\Documents\wwn20\Lit review\Figures\kitazawa199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361512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Wendy\Documents\wwn20\Lit review\Figures\kitasawa1998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"/>
          <a:stretch/>
        </p:blipFill>
        <p:spPr bwMode="auto">
          <a:xfrm>
            <a:off x="3405793" y="-26126"/>
            <a:ext cx="333346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-59057" y="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3218574" y="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3333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2014-06-25T10:46:31Z</dcterms:created>
  <dcterms:modified xsi:type="dcterms:W3CDTF">2014-07-09T18:11:41Z</dcterms:modified>
</cp:coreProperties>
</file>