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1880850" cy="6840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44" y="-594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065" y="2125002"/>
            <a:ext cx="10098723" cy="146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129" y="3876306"/>
            <a:ext cx="8316595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556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42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3616" y="273940"/>
            <a:ext cx="2673191" cy="583662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44" y="273940"/>
            <a:ext cx="7821560" cy="583662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9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6" y="4395681"/>
            <a:ext cx="10098723" cy="13586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6" y="2899313"/>
            <a:ext cx="10098723" cy="149636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43" y="1596127"/>
            <a:ext cx="524737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9431" y="1596127"/>
            <a:ext cx="5247376" cy="45144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11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531205"/>
            <a:ext cx="5249439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43" y="2169338"/>
            <a:ext cx="5249439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309" y="1531205"/>
            <a:ext cx="5251501" cy="6381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309" y="2169338"/>
            <a:ext cx="5251501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1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1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1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045" y="272356"/>
            <a:ext cx="3908717" cy="11590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082" y="272356"/>
            <a:ext cx="6641725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045" y="1431447"/>
            <a:ext cx="3908717" cy="46791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8731" y="4788378"/>
            <a:ext cx="7128510" cy="5652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8731" y="611216"/>
            <a:ext cx="7128510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8731" y="5353672"/>
            <a:ext cx="7128510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4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43" y="273939"/>
            <a:ext cx="10692765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43" y="1596127"/>
            <a:ext cx="10692765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43" y="6340168"/>
            <a:ext cx="277219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168A9-1B28-47B3-B1E4-8C97D41DF016}" type="datetimeFigureOut">
              <a:rPr lang="en-GB" smtClean="0"/>
              <a:t>08/07/2014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9292" y="6340168"/>
            <a:ext cx="376226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4609" y="6340168"/>
            <a:ext cx="277219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F47B-F35A-48E1-B390-D36FFD977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7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301"/>
          <p:cNvGrpSpPr/>
          <p:nvPr/>
        </p:nvGrpSpPr>
        <p:grpSpPr>
          <a:xfrm>
            <a:off x="262906" y="835551"/>
            <a:ext cx="1082615" cy="1966528"/>
            <a:chOff x="153562" y="722147"/>
            <a:chExt cx="1082615" cy="1966528"/>
          </a:xfrm>
        </p:grpSpPr>
        <p:sp>
          <p:nvSpPr>
            <p:cNvPr id="303" name="Rectangle 302"/>
            <p:cNvSpPr/>
            <p:nvPr/>
          </p:nvSpPr>
          <p:spPr>
            <a:xfrm>
              <a:off x="514850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4" name="Group 303"/>
            <p:cNvGrpSpPr>
              <a:grpSpLocks noChangeAspect="1"/>
            </p:cNvGrpSpPr>
            <p:nvPr/>
          </p:nvGrpSpPr>
          <p:grpSpPr>
            <a:xfrm>
              <a:off x="153562" y="993879"/>
              <a:ext cx="1082615" cy="1444925"/>
              <a:chOff x="971600" y="543464"/>
              <a:chExt cx="2165230" cy="2161369"/>
            </a:xfrm>
          </p:grpSpPr>
          <p:sp>
            <p:nvSpPr>
              <p:cNvPr id="305" name="Freeform 304"/>
              <p:cNvSpPr/>
              <p:nvPr/>
            </p:nvSpPr>
            <p:spPr>
              <a:xfrm>
                <a:off x="971600" y="543464"/>
                <a:ext cx="2165230" cy="715993"/>
              </a:xfrm>
              <a:custGeom>
                <a:avLst/>
                <a:gdLst>
                  <a:gd name="connsiteX0" fmla="*/ 0 w 2165230"/>
                  <a:gd name="connsiteY0" fmla="*/ 0 h 715993"/>
                  <a:gd name="connsiteX1" fmla="*/ 724618 w 2165230"/>
                  <a:gd name="connsiteY1" fmla="*/ 0 h 715993"/>
                  <a:gd name="connsiteX2" fmla="*/ 724618 w 2165230"/>
                  <a:gd name="connsiteY2" fmla="*/ 715993 h 715993"/>
                  <a:gd name="connsiteX3" fmla="*/ 1449237 w 2165230"/>
                  <a:gd name="connsiteY3" fmla="*/ 715993 h 715993"/>
                  <a:gd name="connsiteX4" fmla="*/ 1449237 w 2165230"/>
                  <a:gd name="connsiteY4" fmla="*/ 0 h 715993"/>
                  <a:gd name="connsiteX5" fmla="*/ 2165230 w 2165230"/>
                  <a:gd name="connsiteY5" fmla="*/ 0 h 7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230" h="715993">
                    <a:moveTo>
                      <a:pt x="0" y="0"/>
                    </a:moveTo>
                    <a:lnTo>
                      <a:pt x="724618" y="0"/>
                    </a:lnTo>
                    <a:lnTo>
                      <a:pt x="724618" y="715993"/>
                    </a:lnTo>
                    <a:lnTo>
                      <a:pt x="1449237" y="715993"/>
                    </a:lnTo>
                    <a:lnTo>
                      <a:pt x="1449237" y="0"/>
                    </a:lnTo>
                    <a:lnTo>
                      <a:pt x="216523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6" name="Freeform 305"/>
              <p:cNvSpPr/>
              <p:nvPr/>
            </p:nvSpPr>
            <p:spPr>
              <a:xfrm flipV="1">
                <a:off x="971600" y="1988840"/>
                <a:ext cx="2165230" cy="715993"/>
              </a:xfrm>
              <a:custGeom>
                <a:avLst/>
                <a:gdLst>
                  <a:gd name="connsiteX0" fmla="*/ 0 w 2165230"/>
                  <a:gd name="connsiteY0" fmla="*/ 0 h 715993"/>
                  <a:gd name="connsiteX1" fmla="*/ 724618 w 2165230"/>
                  <a:gd name="connsiteY1" fmla="*/ 0 h 715993"/>
                  <a:gd name="connsiteX2" fmla="*/ 724618 w 2165230"/>
                  <a:gd name="connsiteY2" fmla="*/ 715993 h 715993"/>
                  <a:gd name="connsiteX3" fmla="*/ 1449237 w 2165230"/>
                  <a:gd name="connsiteY3" fmla="*/ 715993 h 715993"/>
                  <a:gd name="connsiteX4" fmla="*/ 1449237 w 2165230"/>
                  <a:gd name="connsiteY4" fmla="*/ 0 h 715993"/>
                  <a:gd name="connsiteX5" fmla="*/ 2165230 w 2165230"/>
                  <a:gd name="connsiteY5" fmla="*/ 0 h 71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230" h="715993">
                    <a:moveTo>
                      <a:pt x="0" y="0"/>
                    </a:moveTo>
                    <a:lnTo>
                      <a:pt x="724618" y="0"/>
                    </a:lnTo>
                    <a:lnTo>
                      <a:pt x="724618" y="715993"/>
                    </a:lnTo>
                    <a:lnTo>
                      <a:pt x="1449237" y="715993"/>
                    </a:lnTo>
                    <a:lnTo>
                      <a:pt x="1449237" y="0"/>
                    </a:lnTo>
                    <a:lnTo>
                      <a:pt x="216523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07" name="Group 306"/>
          <p:cNvGrpSpPr/>
          <p:nvPr/>
        </p:nvGrpSpPr>
        <p:grpSpPr>
          <a:xfrm>
            <a:off x="1617298" y="835551"/>
            <a:ext cx="1078302" cy="1966528"/>
            <a:chOff x="1337076" y="722147"/>
            <a:chExt cx="1078302" cy="1966528"/>
          </a:xfrm>
        </p:grpSpPr>
        <p:sp>
          <p:nvSpPr>
            <p:cNvPr id="308" name="Rectangle 307"/>
            <p:cNvSpPr/>
            <p:nvPr/>
          </p:nvSpPr>
          <p:spPr>
            <a:xfrm>
              <a:off x="1700521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09" name="Group 308"/>
            <p:cNvGrpSpPr>
              <a:grpSpLocks noChangeAspect="1"/>
            </p:cNvGrpSpPr>
            <p:nvPr/>
          </p:nvGrpSpPr>
          <p:grpSpPr>
            <a:xfrm>
              <a:off x="1337076" y="990294"/>
              <a:ext cx="1078302" cy="1444925"/>
              <a:chOff x="4572000" y="543464"/>
              <a:chExt cx="2156604" cy="2889849"/>
            </a:xfrm>
          </p:grpSpPr>
          <p:sp>
            <p:nvSpPr>
              <p:cNvPr id="310" name="Freeform 309"/>
              <p:cNvSpPr/>
              <p:nvPr/>
            </p:nvSpPr>
            <p:spPr>
              <a:xfrm>
                <a:off x="4589254" y="543464"/>
                <a:ext cx="2139350" cy="1449238"/>
              </a:xfrm>
              <a:custGeom>
                <a:avLst/>
                <a:gdLst>
                  <a:gd name="connsiteX0" fmla="*/ 0 w 2165230"/>
                  <a:gd name="connsiteY0" fmla="*/ 0 h 1449238"/>
                  <a:gd name="connsiteX1" fmla="*/ 715992 w 2165230"/>
                  <a:gd name="connsiteY1" fmla="*/ 8627 h 1449238"/>
                  <a:gd name="connsiteX2" fmla="*/ 715992 w 2165230"/>
                  <a:gd name="connsiteY2" fmla="*/ 1449238 h 1449238"/>
                  <a:gd name="connsiteX3" fmla="*/ 1449237 w 2165230"/>
                  <a:gd name="connsiteY3" fmla="*/ 1449238 h 1449238"/>
                  <a:gd name="connsiteX4" fmla="*/ 1449237 w 2165230"/>
                  <a:gd name="connsiteY4" fmla="*/ 0 h 1449238"/>
                  <a:gd name="connsiteX5" fmla="*/ 2165230 w 2165230"/>
                  <a:gd name="connsiteY5" fmla="*/ 0 h 1449238"/>
                  <a:gd name="connsiteX0" fmla="*/ 0 w 2165230"/>
                  <a:gd name="connsiteY0" fmla="*/ 17252 h 1449238"/>
                  <a:gd name="connsiteX1" fmla="*/ 715992 w 2165230"/>
                  <a:gd name="connsiteY1" fmla="*/ 8627 h 1449238"/>
                  <a:gd name="connsiteX2" fmla="*/ 715992 w 2165230"/>
                  <a:gd name="connsiteY2" fmla="*/ 1449238 h 1449238"/>
                  <a:gd name="connsiteX3" fmla="*/ 1449237 w 2165230"/>
                  <a:gd name="connsiteY3" fmla="*/ 1449238 h 1449238"/>
                  <a:gd name="connsiteX4" fmla="*/ 1449237 w 2165230"/>
                  <a:gd name="connsiteY4" fmla="*/ 0 h 1449238"/>
                  <a:gd name="connsiteX5" fmla="*/ 2165230 w 2165230"/>
                  <a:gd name="connsiteY5" fmla="*/ 0 h 1449238"/>
                  <a:gd name="connsiteX0" fmla="*/ 0 w 2139350"/>
                  <a:gd name="connsiteY0" fmla="*/ 8626 h 1449238"/>
                  <a:gd name="connsiteX1" fmla="*/ 690112 w 2139350"/>
                  <a:gd name="connsiteY1" fmla="*/ 8627 h 1449238"/>
                  <a:gd name="connsiteX2" fmla="*/ 690112 w 2139350"/>
                  <a:gd name="connsiteY2" fmla="*/ 1449238 h 1449238"/>
                  <a:gd name="connsiteX3" fmla="*/ 1423357 w 2139350"/>
                  <a:gd name="connsiteY3" fmla="*/ 1449238 h 1449238"/>
                  <a:gd name="connsiteX4" fmla="*/ 1423357 w 2139350"/>
                  <a:gd name="connsiteY4" fmla="*/ 0 h 1449238"/>
                  <a:gd name="connsiteX5" fmla="*/ 2139350 w 2139350"/>
                  <a:gd name="connsiteY5" fmla="*/ 0 h 1449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9350" h="1449238">
                    <a:moveTo>
                      <a:pt x="0" y="8626"/>
                    </a:moveTo>
                    <a:lnTo>
                      <a:pt x="690112" y="8627"/>
                    </a:lnTo>
                    <a:lnTo>
                      <a:pt x="690112" y="1449238"/>
                    </a:lnTo>
                    <a:lnTo>
                      <a:pt x="1423357" y="1449238"/>
                    </a:lnTo>
                    <a:lnTo>
                      <a:pt x="1423357" y="0"/>
                    </a:lnTo>
                    <a:lnTo>
                      <a:pt x="213935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1" name="Freeform 310"/>
              <p:cNvSpPr/>
              <p:nvPr/>
            </p:nvSpPr>
            <p:spPr>
              <a:xfrm>
                <a:off x="4572000" y="2700068"/>
                <a:ext cx="2156604" cy="733245"/>
              </a:xfrm>
              <a:custGeom>
                <a:avLst/>
                <a:gdLst>
                  <a:gd name="connsiteX0" fmla="*/ 0 w 2156604"/>
                  <a:gd name="connsiteY0" fmla="*/ 0 h 733245"/>
                  <a:gd name="connsiteX1" fmla="*/ 707366 w 2156604"/>
                  <a:gd name="connsiteY1" fmla="*/ 8626 h 733245"/>
                  <a:gd name="connsiteX2" fmla="*/ 707366 w 2156604"/>
                  <a:gd name="connsiteY2" fmla="*/ 733245 h 733245"/>
                  <a:gd name="connsiteX3" fmla="*/ 1440611 w 2156604"/>
                  <a:gd name="connsiteY3" fmla="*/ 733245 h 733245"/>
                  <a:gd name="connsiteX4" fmla="*/ 1440611 w 2156604"/>
                  <a:gd name="connsiteY4" fmla="*/ 0 h 733245"/>
                  <a:gd name="connsiteX5" fmla="*/ 2156604 w 2156604"/>
                  <a:gd name="connsiteY5" fmla="*/ 0 h 73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56604" h="733245">
                    <a:moveTo>
                      <a:pt x="0" y="0"/>
                    </a:moveTo>
                    <a:lnTo>
                      <a:pt x="707366" y="8626"/>
                    </a:lnTo>
                    <a:lnTo>
                      <a:pt x="707366" y="733245"/>
                    </a:lnTo>
                    <a:lnTo>
                      <a:pt x="1440611" y="733245"/>
                    </a:lnTo>
                    <a:lnTo>
                      <a:pt x="1440611" y="0"/>
                    </a:lnTo>
                    <a:lnTo>
                      <a:pt x="215660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12" name="Group 311"/>
          <p:cNvGrpSpPr/>
          <p:nvPr/>
        </p:nvGrpSpPr>
        <p:grpSpPr>
          <a:xfrm>
            <a:off x="2987824" y="835551"/>
            <a:ext cx="1080120" cy="1966528"/>
            <a:chOff x="2525208" y="722147"/>
            <a:chExt cx="1080120" cy="1966528"/>
          </a:xfrm>
        </p:grpSpPr>
        <p:sp>
          <p:nvSpPr>
            <p:cNvPr id="313" name="Rectangle 312"/>
            <p:cNvSpPr/>
            <p:nvPr/>
          </p:nvSpPr>
          <p:spPr>
            <a:xfrm>
              <a:off x="2885248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4" name="Group 313"/>
            <p:cNvGrpSpPr>
              <a:grpSpLocks noChangeAspect="1"/>
            </p:cNvGrpSpPr>
            <p:nvPr/>
          </p:nvGrpSpPr>
          <p:grpSpPr>
            <a:xfrm>
              <a:off x="2525208" y="990294"/>
              <a:ext cx="1080120" cy="1437264"/>
              <a:chOff x="6732240" y="536769"/>
              <a:chExt cx="2160240" cy="2874527"/>
            </a:xfrm>
          </p:grpSpPr>
          <p:sp>
            <p:nvSpPr>
              <p:cNvPr id="315" name="Rectangle 314"/>
              <p:cNvSpPr/>
              <p:nvPr/>
            </p:nvSpPr>
            <p:spPr>
              <a:xfrm>
                <a:off x="6732240" y="543465"/>
                <a:ext cx="720080" cy="1445375"/>
              </a:xfrm>
              <a:custGeom>
                <a:avLst/>
                <a:gdLst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  <a:gd name="connsiteX4" fmla="*/ 0 w 360040"/>
                  <a:gd name="connsiteY4" fmla="*/ 0 h 722688"/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  <a:gd name="connsiteX4" fmla="*/ 91440 w 360040"/>
                  <a:gd name="connsiteY4" fmla="*/ 91440 h 722688"/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722688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722688"/>
                    </a:lnTo>
                    <a:lnTo>
                      <a:pt x="0" y="72268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7452320" y="2700068"/>
                <a:ext cx="720080" cy="7112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8172400" y="536769"/>
                <a:ext cx="720080" cy="1445375"/>
              </a:xfrm>
              <a:custGeom>
                <a:avLst/>
                <a:gdLst>
                  <a:gd name="connsiteX0" fmla="*/ 0 w 360040"/>
                  <a:gd name="connsiteY0" fmla="*/ 0 h 722688"/>
                  <a:gd name="connsiteX1" fmla="*/ 360040 w 360040"/>
                  <a:gd name="connsiteY1" fmla="*/ 0 h 722688"/>
                  <a:gd name="connsiteX2" fmla="*/ 360040 w 360040"/>
                  <a:gd name="connsiteY2" fmla="*/ 722688 h 722688"/>
                  <a:gd name="connsiteX3" fmla="*/ 0 w 360040"/>
                  <a:gd name="connsiteY3" fmla="*/ 722688 h 722688"/>
                  <a:gd name="connsiteX4" fmla="*/ 0 w 360040"/>
                  <a:gd name="connsiteY4" fmla="*/ 0 h 722688"/>
                  <a:gd name="connsiteX0" fmla="*/ 360040 w 451480"/>
                  <a:gd name="connsiteY0" fmla="*/ 722688 h 814128"/>
                  <a:gd name="connsiteX1" fmla="*/ 0 w 451480"/>
                  <a:gd name="connsiteY1" fmla="*/ 722688 h 814128"/>
                  <a:gd name="connsiteX2" fmla="*/ 0 w 451480"/>
                  <a:gd name="connsiteY2" fmla="*/ 0 h 814128"/>
                  <a:gd name="connsiteX3" fmla="*/ 360040 w 451480"/>
                  <a:gd name="connsiteY3" fmla="*/ 0 h 814128"/>
                  <a:gd name="connsiteX4" fmla="*/ 451480 w 451480"/>
                  <a:gd name="connsiteY4" fmla="*/ 814128 h 814128"/>
                  <a:gd name="connsiteX0" fmla="*/ 360040 w 360040"/>
                  <a:gd name="connsiteY0" fmla="*/ 722688 h 722688"/>
                  <a:gd name="connsiteX1" fmla="*/ 0 w 360040"/>
                  <a:gd name="connsiteY1" fmla="*/ 722688 h 722688"/>
                  <a:gd name="connsiteX2" fmla="*/ 0 w 360040"/>
                  <a:gd name="connsiteY2" fmla="*/ 0 h 722688"/>
                  <a:gd name="connsiteX3" fmla="*/ 360040 w 360040"/>
                  <a:gd name="connsiteY3" fmla="*/ 0 h 722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722688">
                    <a:moveTo>
                      <a:pt x="360040" y="722688"/>
                    </a:moveTo>
                    <a:lnTo>
                      <a:pt x="0" y="722688"/>
                    </a:lnTo>
                    <a:lnTo>
                      <a:pt x="0" y="0"/>
                    </a:lnTo>
                    <a:lnTo>
                      <a:pt x="36004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8" name="Straight Connector 317"/>
              <p:cNvCxnSpPr/>
              <p:nvPr/>
            </p:nvCxnSpPr>
            <p:spPr>
              <a:xfrm>
                <a:off x="7452320" y="1982145"/>
                <a:ext cx="0" cy="7179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>
                <a:off x="8172400" y="1982144"/>
                <a:ext cx="0" cy="7179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0" name="Group 319"/>
          <p:cNvGrpSpPr/>
          <p:nvPr/>
        </p:nvGrpSpPr>
        <p:grpSpPr>
          <a:xfrm>
            <a:off x="4425873" y="835551"/>
            <a:ext cx="1082231" cy="1966528"/>
            <a:chOff x="3785348" y="722147"/>
            <a:chExt cx="1082231" cy="1966528"/>
          </a:xfrm>
        </p:grpSpPr>
        <p:sp>
          <p:nvSpPr>
            <p:cNvPr id="321" name="Rectangle 320"/>
            <p:cNvSpPr/>
            <p:nvPr/>
          </p:nvSpPr>
          <p:spPr>
            <a:xfrm>
              <a:off x="4147499" y="722147"/>
              <a:ext cx="360040" cy="19665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2" name="Group 321"/>
            <p:cNvGrpSpPr>
              <a:grpSpLocks noChangeAspect="1"/>
            </p:cNvGrpSpPr>
            <p:nvPr/>
          </p:nvGrpSpPr>
          <p:grpSpPr>
            <a:xfrm>
              <a:off x="3785348" y="990294"/>
              <a:ext cx="1082231" cy="1437264"/>
              <a:chOff x="3851920" y="4149080"/>
              <a:chExt cx="2164461" cy="1445376"/>
            </a:xfrm>
          </p:grpSpPr>
          <p:sp>
            <p:nvSpPr>
              <p:cNvPr id="323" name="Rectangle 322"/>
              <p:cNvSpPr/>
              <p:nvPr/>
            </p:nvSpPr>
            <p:spPr>
              <a:xfrm>
                <a:off x="3851920" y="4149080"/>
                <a:ext cx="720080" cy="1445376"/>
              </a:xfrm>
              <a:custGeom>
                <a:avLst/>
                <a:gdLst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  <a:gd name="connsiteX4" fmla="*/ 0 w 360040"/>
                  <a:gd name="connsiteY4" fmla="*/ 0 h 1437264"/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  <a:gd name="connsiteX4" fmla="*/ 91440 w 360040"/>
                  <a:gd name="connsiteY4" fmla="*/ 91440 h 1437264"/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1437264">
                    <a:moveTo>
                      <a:pt x="0" y="0"/>
                    </a:moveTo>
                    <a:lnTo>
                      <a:pt x="360040" y="0"/>
                    </a:lnTo>
                    <a:lnTo>
                      <a:pt x="360040" y="1437264"/>
                    </a:lnTo>
                    <a:lnTo>
                      <a:pt x="0" y="143726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5296301" y="4149080"/>
                <a:ext cx="720080" cy="1445376"/>
              </a:xfrm>
              <a:custGeom>
                <a:avLst/>
                <a:gdLst>
                  <a:gd name="connsiteX0" fmla="*/ 0 w 360040"/>
                  <a:gd name="connsiteY0" fmla="*/ 0 h 1437264"/>
                  <a:gd name="connsiteX1" fmla="*/ 360040 w 360040"/>
                  <a:gd name="connsiteY1" fmla="*/ 0 h 1437264"/>
                  <a:gd name="connsiteX2" fmla="*/ 360040 w 360040"/>
                  <a:gd name="connsiteY2" fmla="*/ 1437264 h 1437264"/>
                  <a:gd name="connsiteX3" fmla="*/ 0 w 360040"/>
                  <a:gd name="connsiteY3" fmla="*/ 1437264 h 1437264"/>
                  <a:gd name="connsiteX4" fmla="*/ 0 w 360040"/>
                  <a:gd name="connsiteY4" fmla="*/ 0 h 1437264"/>
                  <a:gd name="connsiteX0" fmla="*/ 360040 w 451480"/>
                  <a:gd name="connsiteY0" fmla="*/ 1437264 h 1528704"/>
                  <a:gd name="connsiteX1" fmla="*/ 0 w 451480"/>
                  <a:gd name="connsiteY1" fmla="*/ 1437264 h 1528704"/>
                  <a:gd name="connsiteX2" fmla="*/ 0 w 451480"/>
                  <a:gd name="connsiteY2" fmla="*/ 0 h 1528704"/>
                  <a:gd name="connsiteX3" fmla="*/ 360040 w 451480"/>
                  <a:gd name="connsiteY3" fmla="*/ 0 h 1528704"/>
                  <a:gd name="connsiteX4" fmla="*/ 451480 w 451480"/>
                  <a:gd name="connsiteY4" fmla="*/ 1528704 h 1528704"/>
                  <a:gd name="connsiteX0" fmla="*/ 360040 w 360040"/>
                  <a:gd name="connsiteY0" fmla="*/ 1437264 h 1437264"/>
                  <a:gd name="connsiteX1" fmla="*/ 0 w 360040"/>
                  <a:gd name="connsiteY1" fmla="*/ 1437264 h 1437264"/>
                  <a:gd name="connsiteX2" fmla="*/ 0 w 360040"/>
                  <a:gd name="connsiteY2" fmla="*/ 0 h 1437264"/>
                  <a:gd name="connsiteX3" fmla="*/ 360040 w 360040"/>
                  <a:gd name="connsiteY3" fmla="*/ 0 h 14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040" h="1437264">
                    <a:moveTo>
                      <a:pt x="360040" y="1437264"/>
                    </a:moveTo>
                    <a:lnTo>
                      <a:pt x="0" y="1437264"/>
                    </a:lnTo>
                    <a:lnTo>
                      <a:pt x="0" y="0"/>
                    </a:lnTo>
                    <a:lnTo>
                      <a:pt x="360040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5" name="Straight Connector 324"/>
              <p:cNvCxnSpPr/>
              <p:nvPr/>
            </p:nvCxnSpPr>
            <p:spPr>
              <a:xfrm>
                <a:off x="4572000" y="5169110"/>
                <a:ext cx="7243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TextBox 325"/>
          <p:cNvSpPr txBox="1"/>
          <p:nvPr/>
        </p:nvSpPr>
        <p:spPr>
          <a:xfrm>
            <a:off x="353059" y="32048"/>
            <a:ext cx="9023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</a:t>
            </a:r>
            <a:endParaRPr lang="en-GB" sz="2200" dirty="0"/>
          </a:p>
        </p:txBody>
      </p:sp>
      <p:sp>
        <p:nvSpPr>
          <p:cNvPr id="327" name="TextBox 326"/>
          <p:cNvSpPr txBox="1"/>
          <p:nvPr/>
        </p:nvSpPr>
        <p:spPr>
          <a:xfrm>
            <a:off x="2327414" y="16292"/>
            <a:ext cx="1057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II</a:t>
            </a:r>
            <a:endParaRPr lang="en-GB" sz="2200" dirty="0"/>
          </a:p>
        </p:txBody>
      </p:sp>
      <p:sp>
        <p:nvSpPr>
          <p:cNvPr id="328" name="TextBox 327"/>
          <p:cNvSpPr txBox="1"/>
          <p:nvPr/>
        </p:nvSpPr>
        <p:spPr>
          <a:xfrm>
            <a:off x="1543472" y="404664"/>
            <a:ext cx="1440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Staggered</a:t>
            </a:r>
            <a:endParaRPr lang="en-GB" sz="2200" dirty="0"/>
          </a:p>
        </p:txBody>
      </p:sp>
      <p:sp>
        <p:nvSpPr>
          <p:cNvPr id="329" name="TextBox 328"/>
          <p:cNvSpPr txBox="1"/>
          <p:nvPr/>
        </p:nvSpPr>
        <p:spPr>
          <a:xfrm>
            <a:off x="2801732" y="414767"/>
            <a:ext cx="15957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Broken-gap</a:t>
            </a:r>
            <a:endParaRPr lang="en-GB" sz="2200" dirty="0"/>
          </a:p>
        </p:txBody>
      </p:sp>
      <p:sp>
        <p:nvSpPr>
          <p:cNvPr id="330" name="TextBox 329"/>
          <p:cNvSpPr txBox="1"/>
          <p:nvPr/>
        </p:nvSpPr>
        <p:spPr>
          <a:xfrm>
            <a:off x="4433513" y="32048"/>
            <a:ext cx="1057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Type III</a:t>
            </a:r>
            <a:endParaRPr lang="en-GB" sz="2200" dirty="0"/>
          </a:p>
        </p:txBody>
      </p:sp>
      <p:sp>
        <p:nvSpPr>
          <p:cNvPr id="331" name="TextBox 330"/>
          <p:cNvSpPr txBox="1"/>
          <p:nvPr/>
        </p:nvSpPr>
        <p:spPr>
          <a:xfrm rot="16200000">
            <a:off x="482847" y="16228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Well</a:t>
            </a:r>
            <a:endParaRPr lang="en-GB" dirty="0"/>
          </a:p>
        </p:txBody>
      </p:sp>
      <p:sp>
        <p:nvSpPr>
          <p:cNvPr id="332" name="TextBox 331"/>
          <p:cNvSpPr txBox="1"/>
          <p:nvPr/>
        </p:nvSpPr>
        <p:spPr>
          <a:xfrm rot="16200000">
            <a:off x="5503" y="1622810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Barrier</a:t>
            </a:r>
            <a:endParaRPr lang="en-GB" dirty="0"/>
          </a:p>
        </p:txBody>
      </p:sp>
      <p:sp>
        <p:nvSpPr>
          <p:cNvPr id="333" name="TextBox 332"/>
          <p:cNvSpPr txBox="1"/>
          <p:nvPr/>
        </p:nvSpPr>
        <p:spPr>
          <a:xfrm rot="16200000">
            <a:off x="744684" y="1637664"/>
            <a:ext cx="8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Barrier</a:t>
            </a:r>
            <a:endParaRPr lang="en-GB" dirty="0"/>
          </a:p>
        </p:txBody>
      </p:sp>
      <p:sp>
        <p:nvSpPr>
          <p:cNvPr id="334" name="TextBox 333"/>
          <p:cNvSpPr txBox="1"/>
          <p:nvPr/>
        </p:nvSpPr>
        <p:spPr>
          <a:xfrm>
            <a:off x="-82445" y="-41994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(a)</a:t>
            </a:r>
            <a:endParaRPr lang="en-GB" sz="2500" dirty="0"/>
          </a:p>
        </p:txBody>
      </p:sp>
      <p:cxnSp>
        <p:nvCxnSpPr>
          <p:cNvPr id="335" name="Straight Arrow Connector 334"/>
          <p:cNvCxnSpPr/>
          <p:nvPr/>
        </p:nvCxnSpPr>
        <p:spPr>
          <a:xfrm flipV="1">
            <a:off x="5940152" y="893614"/>
            <a:ext cx="0" cy="9059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5796136" y="58740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grpSp>
        <p:nvGrpSpPr>
          <p:cNvPr id="337" name="Group 336"/>
          <p:cNvGrpSpPr/>
          <p:nvPr/>
        </p:nvGrpSpPr>
        <p:grpSpPr>
          <a:xfrm>
            <a:off x="6490376" y="86171"/>
            <a:ext cx="1785405" cy="1059071"/>
            <a:chOff x="6603614" y="196533"/>
            <a:chExt cx="1785405" cy="1059071"/>
          </a:xfrm>
        </p:grpSpPr>
        <p:sp>
          <p:nvSpPr>
            <p:cNvPr id="338" name="Freeform 337"/>
            <p:cNvSpPr/>
            <p:nvPr/>
          </p:nvSpPr>
          <p:spPr>
            <a:xfrm>
              <a:off x="6603614" y="196533"/>
              <a:ext cx="1785405" cy="1059071"/>
            </a:xfrm>
            <a:custGeom>
              <a:avLst/>
              <a:gdLst>
                <a:gd name="connsiteX0" fmla="*/ 0 w 2165230"/>
                <a:gd name="connsiteY0" fmla="*/ 0 h 715993"/>
                <a:gd name="connsiteX1" fmla="*/ 724618 w 2165230"/>
                <a:gd name="connsiteY1" fmla="*/ 0 h 715993"/>
                <a:gd name="connsiteX2" fmla="*/ 724618 w 2165230"/>
                <a:gd name="connsiteY2" fmla="*/ 715993 h 715993"/>
                <a:gd name="connsiteX3" fmla="*/ 1449237 w 2165230"/>
                <a:gd name="connsiteY3" fmla="*/ 715993 h 715993"/>
                <a:gd name="connsiteX4" fmla="*/ 1449237 w 2165230"/>
                <a:gd name="connsiteY4" fmla="*/ 0 h 715993"/>
                <a:gd name="connsiteX5" fmla="*/ 2165230 w 2165230"/>
                <a:gd name="connsiteY5" fmla="*/ 0 h 715993"/>
                <a:gd name="connsiteX0" fmla="*/ 0 w 1810996"/>
                <a:gd name="connsiteY0" fmla="*/ 5613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810996"/>
                <a:gd name="connsiteY0" fmla="*/ 0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468006"/>
                <a:gd name="connsiteY0" fmla="*/ 0 h 715993"/>
                <a:gd name="connsiteX1" fmla="*/ 370384 w 1468006"/>
                <a:gd name="connsiteY1" fmla="*/ 0 h 715993"/>
                <a:gd name="connsiteX2" fmla="*/ 370384 w 1468006"/>
                <a:gd name="connsiteY2" fmla="*/ 715993 h 715993"/>
                <a:gd name="connsiteX3" fmla="*/ 1095003 w 1468006"/>
                <a:gd name="connsiteY3" fmla="*/ 715993 h 715993"/>
                <a:gd name="connsiteX4" fmla="*/ 1095003 w 1468006"/>
                <a:gd name="connsiteY4" fmla="*/ 0 h 715993"/>
                <a:gd name="connsiteX5" fmla="*/ 1468006 w 1468006"/>
                <a:gd name="connsiteY5" fmla="*/ 0 h 715993"/>
                <a:gd name="connsiteX0" fmla="*/ 0 w 1406155"/>
                <a:gd name="connsiteY0" fmla="*/ 0 h 715993"/>
                <a:gd name="connsiteX1" fmla="*/ 370384 w 1406155"/>
                <a:gd name="connsiteY1" fmla="*/ 0 h 715993"/>
                <a:gd name="connsiteX2" fmla="*/ 370384 w 1406155"/>
                <a:gd name="connsiteY2" fmla="*/ 715993 h 715993"/>
                <a:gd name="connsiteX3" fmla="*/ 1095003 w 1406155"/>
                <a:gd name="connsiteY3" fmla="*/ 715993 h 715993"/>
                <a:gd name="connsiteX4" fmla="*/ 1095003 w 1406155"/>
                <a:gd name="connsiteY4" fmla="*/ 0 h 715993"/>
                <a:gd name="connsiteX5" fmla="*/ 1406155 w 1406155"/>
                <a:gd name="connsiteY5" fmla="*/ 0 h 71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6155" h="715993">
                  <a:moveTo>
                    <a:pt x="0" y="0"/>
                  </a:moveTo>
                  <a:lnTo>
                    <a:pt x="370384" y="0"/>
                  </a:lnTo>
                  <a:lnTo>
                    <a:pt x="370384" y="715993"/>
                  </a:lnTo>
                  <a:lnTo>
                    <a:pt x="1095003" y="715993"/>
                  </a:lnTo>
                  <a:lnTo>
                    <a:pt x="1095003" y="0"/>
                  </a:lnTo>
                  <a:lnTo>
                    <a:pt x="14061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9" name="Straight Connector 338"/>
            <p:cNvCxnSpPr/>
            <p:nvPr/>
          </p:nvCxnSpPr>
          <p:spPr>
            <a:xfrm>
              <a:off x="7066697" y="1182972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6697" y="914555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066697" y="525374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Straight Arrow Connector 341"/>
          <p:cNvCxnSpPr/>
          <p:nvPr/>
        </p:nvCxnSpPr>
        <p:spPr>
          <a:xfrm flipV="1">
            <a:off x="7124077" y="1072610"/>
            <a:ext cx="0" cy="65170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/>
          <p:nvPr/>
        </p:nvCxnSpPr>
        <p:spPr>
          <a:xfrm flipV="1">
            <a:off x="7412109" y="804195"/>
            <a:ext cx="0" cy="11887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/>
          <p:cNvCxnSpPr/>
          <p:nvPr/>
        </p:nvCxnSpPr>
        <p:spPr>
          <a:xfrm flipV="1">
            <a:off x="7700141" y="415012"/>
            <a:ext cx="0" cy="19668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7889563" y="1493009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u=1</a:t>
            </a:r>
            <a:endParaRPr lang="en-GB" sz="2200" dirty="0"/>
          </a:p>
        </p:txBody>
      </p:sp>
      <p:sp>
        <p:nvSpPr>
          <p:cNvPr id="346" name="TextBox 345"/>
          <p:cNvSpPr txBox="1"/>
          <p:nvPr/>
        </p:nvSpPr>
        <p:spPr>
          <a:xfrm>
            <a:off x="7889562" y="1758277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u=2</a:t>
            </a:r>
            <a:endParaRPr lang="en-GB" sz="2200" dirty="0"/>
          </a:p>
        </p:txBody>
      </p:sp>
      <p:sp>
        <p:nvSpPr>
          <p:cNvPr id="347" name="TextBox 346"/>
          <p:cNvSpPr txBox="1"/>
          <p:nvPr/>
        </p:nvSpPr>
        <p:spPr>
          <a:xfrm>
            <a:off x="7889562" y="216767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u=3</a:t>
            </a:r>
            <a:endParaRPr lang="en-GB" sz="2200" dirty="0"/>
          </a:p>
        </p:txBody>
      </p:sp>
      <p:grpSp>
        <p:nvGrpSpPr>
          <p:cNvPr id="348" name="Group 347"/>
          <p:cNvGrpSpPr/>
          <p:nvPr/>
        </p:nvGrpSpPr>
        <p:grpSpPr>
          <a:xfrm flipV="1">
            <a:off x="6501702" y="1651851"/>
            <a:ext cx="1785405" cy="1059071"/>
            <a:chOff x="6603614" y="196533"/>
            <a:chExt cx="1785405" cy="1059071"/>
          </a:xfrm>
        </p:grpSpPr>
        <p:sp>
          <p:nvSpPr>
            <p:cNvPr id="349" name="Freeform 348"/>
            <p:cNvSpPr/>
            <p:nvPr/>
          </p:nvSpPr>
          <p:spPr>
            <a:xfrm>
              <a:off x="6603614" y="196533"/>
              <a:ext cx="1785405" cy="1059071"/>
            </a:xfrm>
            <a:custGeom>
              <a:avLst/>
              <a:gdLst>
                <a:gd name="connsiteX0" fmla="*/ 0 w 2165230"/>
                <a:gd name="connsiteY0" fmla="*/ 0 h 715993"/>
                <a:gd name="connsiteX1" fmla="*/ 724618 w 2165230"/>
                <a:gd name="connsiteY1" fmla="*/ 0 h 715993"/>
                <a:gd name="connsiteX2" fmla="*/ 724618 w 2165230"/>
                <a:gd name="connsiteY2" fmla="*/ 715993 h 715993"/>
                <a:gd name="connsiteX3" fmla="*/ 1449237 w 2165230"/>
                <a:gd name="connsiteY3" fmla="*/ 715993 h 715993"/>
                <a:gd name="connsiteX4" fmla="*/ 1449237 w 2165230"/>
                <a:gd name="connsiteY4" fmla="*/ 0 h 715993"/>
                <a:gd name="connsiteX5" fmla="*/ 2165230 w 2165230"/>
                <a:gd name="connsiteY5" fmla="*/ 0 h 715993"/>
                <a:gd name="connsiteX0" fmla="*/ 0 w 1810996"/>
                <a:gd name="connsiteY0" fmla="*/ 5613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810996"/>
                <a:gd name="connsiteY0" fmla="*/ 0 h 715993"/>
                <a:gd name="connsiteX1" fmla="*/ 370384 w 1810996"/>
                <a:gd name="connsiteY1" fmla="*/ 0 h 715993"/>
                <a:gd name="connsiteX2" fmla="*/ 370384 w 1810996"/>
                <a:gd name="connsiteY2" fmla="*/ 715993 h 715993"/>
                <a:gd name="connsiteX3" fmla="*/ 1095003 w 1810996"/>
                <a:gd name="connsiteY3" fmla="*/ 715993 h 715993"/>
                <a:gd name="connsiteX4" fmla="*/ 1095003 w 1810996"/>
                <a:gd name="connsiteY4" fmla="*/ 0 h 715993"/>
                <a:gd name="connsiteX5" fmla="*/ 1810996 w 1810996"/>
                <a:gd name="connsiteY5" fmla="*/ 0 h 715993"/>
                <a:gd name="connsiteX0" fmla="*/ 0 w 1468006"/>
                <a:gd name="connsiteY0" fmla="*/ 0 h 715993"/>
                <a:gd name="connsiteX1" fmla="*/ 370384 w 1468006"/>
                <a:gd name="connsiteY1" fmla="*/ 0 h 715993"/>
                <a:gd name="connsiteX2" fmla="*/ 370384 w 1468006"/>
                <a:gd name="connsiteY2" fmla="*/ 715993 h 715993"/>
                <a:gd name="connsiteX3" fmla="*/ 1095003 w 1468006"/>
                <a:gd name="connsiteY3" fmla="*/ 715993 h 715993"/>
                <a:gd name="connsiteX4" fmla="*/ 1095003 w 1468006"/>
                <a:gd name="connsiteY4" fmla="*/ 0 h 715993"/>
                <a:gd name="connsiteX5" fmla="*/ 1468006 w 1468006"/>
                <a:gd name="connsiteY5" fmla="*/ 0 h 715993"/>
                <a:gd name="connsiteX0" fmla="*/ 0 w 1406155"/>
                <a:gd name="connsiteY0" fmla="*/ 0 h 715993"/>
                <a:gd name="connsiteX1" fmla="*/ 370384 w 1406155"/>
                <a:gd name="connsiteY1" fmla="*/ 0 h 715993"/>
                <a:gd name="connsiteX2" fmla="*/ 370384 w 1406155"/>
                <a:gd name="connsiteY2" fmla="*/ 715993 h 715993"/>
                <a:gd name="connsiteX3" fmla="*/ 1095003 w 1406155"/>
                <a:gd name="connsiteY3" fmla="*/ 715993 h 715993"/>
                <a:gd name="connsiteX4" fmla="*/ 1095003 w 1406155"/>
                <a:gd name="connsiteY4" fmla="*/ 0 h 715993"/>
                <a:gd name="connsiteX5" fmla="*/ 1406155 w 1406155"/>
                <a:gd name="connsiteY5" fmla="*/ 0 h 715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6155" h="715993">
                  <a:moveTo>
                    <a:pt x="0" y="0"/>
                  </a:moveTo>
                  <a:lnTo>
                    <a:pt x="370384" y="0"/>
                  </a:lnTo>
                  <a:lnTo>
                    <a:pt x="370384" y="715993"/>
                  </a:lnTo>
                  <a:lnTo>
                    <a:pt x="1095003" y="715993"/>
                  </a:lnTo>
                  <a:lnTo>
                    <a:pt x="1095003" y="0"/>
                  </a:lnTo>
                  <a:lnTo>
                    <a:pt x="1406155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0" name="Straight Connector 349"/>
            <p:cNvCxnSpPr/>
            <p:nvPr/>
          </p:nvCxnSpPr>
          <p:spPr>
            <a:xfrm>
              <a:off x="7066697" y="1182972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7066697" y="914555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066697" y="525374"/>
              <a:ext cx="93610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TextBox 352"/>
          <p:cNvSpPr txBox="1"/>
          <p:nvPr/>
        </p:nvSpPr>
        <p:spPr>
          <a:xfrm>
            <a:off x="7887241" y="838879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u=1</a:t>
            </a:r>
            <a:endParaRPr lang="en-GB" sz="2200" dirty="0"/>
          </a:p>
        </p:txBody>
      </p:sp>
      <p:sp>
        <p:nvSpPr>
          <p:cNvPr id="354" name="TextBox 353"/>
          <p:cNvSpPr txBox="1"/>
          <p:nvPr/>
        </p:nvSpPr>
        <p:spPr>
          <a:xfrm>
            <a:off x="7900889" y="568771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u=2</a:t>
            </a:r>
            <a:endParaRPr lang="en-GB" sz="2200" dirty="0"/>
          </a:p>
        </p:txBody>
      </p:sp>
      <p:sp>
        <p:nvSpPr>
          <p:cNvPr id="355" name="TextBox 354"/>
          <p:cNvSpPr txBox="1"/>
          <p:nvPr/>
        </p:nvSpPr>
        <p:spPr>
          <a:xfrm>
            <a:off x="7914076" y="199568"/>
            <a:ext cx="9361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u=3</a:t>
            </a:r>
            <a:endParaRPr lang="en-GB" sz="2200" dirty="0"/>
          </a:p>
        </p:txBody>
      </p:sp>
      <p:cxnSp>
        <p:nvCxnSpPr>
          <p:cNvPr id="356" name="Straight Arrow Connector 355"/>
          <p:cNvCxnSpPr/>
          <p:nvPr/>
        </p:nvCxnSpPr>
        <p:spPr>
          <a:xfrm>
            <a:off x="8576221" y="1483440"/>
            <a:ext cx="6765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/>
          <p:cNvGrpSpPr>
            <a:grpSpLocks noChangeAspect="1"/>
          </p:cNvGrpSpPr>
          <p:nvPr/>
        </p:nvGrpSpPr>
        <p:grpSpPr>
          <a:xfrm>
            <a:off x="8903180" y="-82296"/>
            <a:ext cx="2980823" cy="3225501"/>
            <a:chOff x="9579345" y="-82297"/>
            <a:chExt cx="3240024" cy="3505979"/>
          </a:xfrm>
        </p:grpSpPr>
        <p:grpSp>
          <p:nvGrpSpPr>
            <p:cNvPr id="358" name="Group 357"/>
            <p:cNvGrpSpPr/>
            <p:nvPr/>
          </p:nvGrpSpPr>
          <p:grpSpPr>
            <a:xfrm>
              <a:off x="9579345" y="-82297"/>
              <a:ext cx="3240024" cy="3505979"/>
              <a:chOff x="6238280" y="-76979"/>
              <a:chExt cx="3240024" cy="3505979"/>
            </a:xfrm>
          </p:grpSpPr>
          <p:sp>
            <p:nvSpPr>
              <p:cNvPr id="361" name="Freeform 360"/>
              <p:cNvSpPr>
                <a:spLocks noChangeAspect="1"/>
              </p:cNvSpPr>
              <p:nvPr/>
            </p:nvSpPr>
            <p:spPr>
              <a:xfrm flipV="1">
                <a:off x="6787995" y="403169"/>
                <a:ext cx="1944000" cy="1954530"/>
              </a:xfrm>
              <a:custGeom>
                <a:avLst/>
                <a:gdLst>
                  <a:gd name="connsiteX0" fmla="*/ 0 w 2876550"/>
                  <a:gd name="connsiteY0" fmla="*/ 2171700 h 2171700"/>
                  <a:gd name="connsiteX1" fmla="*/ 1438275 w 2876550"/>
                  <a:gd name="connsiteY1" fmla="*/ 0 h 2171700"/>
                  <a:gd name="connsiteX2" fmla="*/ 2876550 w 2876550"/>
                  <a:gd name="connsiteY2" fmla="*/ 2171700 h 2171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6550" h="2171700">
                    <a:moveTo>
                      <a:pt x="0" y="2171700"/>
                    </a:moveTo>
                    <a:cubicBezTo>
                      <a:pt x="479425" y="1085850"/>
                      <a:pt x="958850" y="0"/>
                      <a:pt x="1438275" y="0"/>
                    </a:cubicBezTo>
                    <a:cubicBezTo>
                      <a:pt x="1917700" y="0"/>
                      <a:pt x="2397125" y="1085850"/>
                      <a:pt x="2876550" y="217170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62" name="Group 361"/>
              <p:cNvGrpSpPr/>
              <p:nvPr/>
            </p:nvGrpSpPr>
            <p:grpSpPr>
              <a:xfrm>
                <a:off x="6238280" y="116632"/>
                <a:ext cx="3024000" cy="2956659"/>
                <a:chOff x="4495800" y="1855351"/>
                <a:chExt cx="3024000" cy="2956659"/>
              </a:xfrm>
            </p:grpSpPr>
            <p:cxnSp>
              <p:nvCxnSpPr>
                <p:cNvPr id="368" name="Straight Arrow Connector 367"/>
                <p:cNvCxnSpPr/>
                <p:nvPr/>
              </p:nvCxnSpPr>
              <p:spPr>
                <a:xfrm flipV="1">
                  <a:off x="6012160" y="1855351"/>
                  <a:ext cx="0" cy="2952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Arrow Connector 368"/>
                <p:cNvCxnSpPr/>
                <p:nvPr/>
              </p:nvCxnSpPr>
              <p:spPr>
                <a:xfrm rot="5400000" flipV="1">
                  <a:off x="6007800" y="3300010"/>
                  <a:ext cx="0" cy="302400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3" name="TextBox 362"/>
              <p:cNvSpPr txBox="1"/>
              <p:nvPr/>
            </p:nvSpPr>
            <p:spPr>
              <a:xfrm>
                <a:off x="8282741" y="1977296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= 1</a:t>
                </a:r>
                <a:endParaRPr lang="en-GB" sz="2200" dirty="0"/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8669683" y="239319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= 2</a:t>
                </a:r>
                <a:endParaRPr lang="en-GB" sz="2200" dirty="0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8402994" y="-76979"/>
                <a:ext cx="80213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u</a:t>
                </a:r>
                <a:r>
                  <a:rPr lang="en-GB" sz="2200" dirty="0" smtClean="0"/>
                  <a:t> = 3</a:t>
                </a:r>
                <a:endParaRPr lang="en-GB" sz="2200" dirty="0"/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7750112" y="-3667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</a:t>
                </a:r>
                <a:endParaRPr lang="en-GB" dirty="0"/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9046256" y="305966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k</a:t>
                </a:r>
                <a:endParaRPr lang="en-GB" dirty="0"/>
              </a:p>
            </p:txBody>
          </p:sp>
        </p:grpSp>
        <p:sp>
          <p:nvSpPr>
            <p:cNvPr id="359" name="Freeform 358"/>
            <p:cNvSpPr/>
            <p:nvPr/>
          </p:nvSpPr>
          <p:spPr>
            <a:xfrm flipV="1">
              <a:off x="10021060" y="753244"/>
              <a:ext cx="2160000" cy="2171700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0" name="Freeform 359"/>
            <p:cNvSpPr>
              <a:spLocks noChangeAspect="1"/>
            </p:cNvSpPr>
            <p:nvPr/>
          </p:nvSpPr>
          <p:spPr>
            <a:xfrm flipV="1">
              <a:off x="10394942" y="21904"/>
              <a:ext cx="1404002" cy="1411605"/>
            </a:xfrm>
            <a:custGeom>
              <a:avLst/>
              <a:gdLst>
                <a:gd name="connsiteX0" fmla="*/ 0 w 2876550"/>
                <a:gd name="connsiteY0" fmla="*/ 2171700 h 2171700"/>
                <a:gd name="connsiteX1" fmla="*/ 1438275 w 2876550"/>
                <a:gd name="connsiteY1" fmla="*/ 0 h 2171700"/>
                <a:gd name="connsiteX2" fmla="*/ 2876550 w 2876550"/>
                <a:gd name="connsiteY2" fmla="*/ 2171700 h 217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6550" h="2171700">
                  <a:moveTo>
                    <a:pt x="0" y="2171700"/>
                  </a:moveTo>
                  <a:cubicBezTo>
                    <a:pt x="479425" y="1085850"/>
                    <a:pt x="958850" y="0"/>
                    <a:pt x="1438275" y="0"/>
                  </a:cubicBezTo>
                  <a:cubicBezTo>
                    <a:pt x="1917700" y="0"/>
                    <a:pt x="2397125" y="1085850"/>
                    <a:pt x="2876550" y="21717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70" name="TextBox 369"/>
          <p:cNvSpPr txBox="1"/>
          <p:nvPr/>
        </p:nvSpPr>
        <p:spPr>
          <a:xfrm>
            <a:off x="5984880" y="-6792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(b)</a:t>
            </a:r>
            <a:endParaRPr lang="en-GB" sz="2500" dirty="0"/>
          </a:p>
        </p:txBody>
      </p:sp>
      <p:sp>
        <p:nvSpPr>
          <p:cNvPr id="371" name="TextBox 370"/>
          <p:cNvSpPr txBox="1"/>
          <p:nvPr/>
        </p:nvSpPr>
        <p:spPr>
          <a:xfrm>
            <a:off x="-59854" y="3300620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(c)</a:t>
            </a:r>
            <a:endParaRPr lang="en-GB" sz="2500" dirty="0"/>
          </a:p>
        </p:txBody>
      </p:sp>
      <p:grpSp>
        <p:nvGrpSpPr>
          <p:cNvPr id="372" name="Group 371"/>
          <p:cNvGrpSpPr/>
          <p:nvPr/>
        </p:nvGrpSpPr>
        <p:grpSpPr>
          <a:xfrm>
            <a:off x="642838" y="3539147"/>
            <a:ext cx="5297314" cy="2664296"/>
            <a:chOff x="594742" y="3780482"/>
            <a:chExt cx="5297314" cy="2664296"/>
          </a:xfrm>
        </p:grpSpPr>
        <p:cxnSp>
          <p:nvCxnSpPr>
            <p:cNvPr id="373" name="Straight Arrow Connector 372"/>
            <p:cNvCxnSpPr/>
            <p:nvPr/>
          </p:nvCxnSpPr>
          <p:spPr>
            <a:xfrm flipV="1">
              <a:off x="594742" y="3780482"/>
              <a:ext cx="0" cy="266429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/>
            <p:cNvCxnSpPr/>
            <p:nvPr/>
          </p:nvCxnSpPr>
          <p:spPr>
            <a:xfrm flipV="1">
              <a:off x="594742" y="6444610"/>
              <a:ext cx="5297314" cy="1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/>
          <p:cNvCxnSpPr/>
          <p:nvPr/>
        </p:nvCxnSpPr>
        <p:spPr>
          <a:xfrm>
            <a:off x="1432818" y="3827179"/>
            <a:ext cx="0" cy="23713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1031750" y="3423080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377" name="TextBox 376"/>
          <p:cNvSpPr txBox="1"/>
          <p:nvPr/>
        </p:nvSpPr>
        <p:spPr>
          <a:xfrm>
            <a:off x="2700387" y="5208979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1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300186" y="3396292"/>
            <a:ext cx="59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α</a:t>
            </a:r>
          </a:p>
        </p:txBody>
      </p:sp>
      <p:sp>
        <p:nvSpPr>
          <p:cNvPr id="379" name="Freeform 378"/>
          <p:cNvSpPr>
            <a:spLocks/>
          </p:cNvSpPr>
          <p:nvPr/>
        </p:nvSpPr>
        <p:spPr>
          <a:xfrm rot="16200000">
            <a:off x="1953832" y="2804792"/>
            <a:ext cx="2401372" cy="4347136"/>
          </a:xfrm>
          <a:custGeom>
            <a:avLst/>
            <a:gdLst>
              <a:gd name="connsiteX0" fmla="*/ 0 w 2876550"/>
              <a:gd name="connsiteY0" fmla="*/ 2171700 h 2171700"/>
              <a:gd name="connsiteX1" fmla="*/ 1438275 w 2876550"/>
              <a:gd name="connsiteY1" fmla="*/ 0 h 2171700"/>
              <a:gd name="connsiteX2" fmla="*/ 2876550 w 2876550"/>
              <a:gd name="connsiteY2" fmla="*/ 2171700 h 2171700"/>
              <a:gd name="connsiteX0" fmla="*/ 0 w 1438275"/>
              <a:gd name="connsiteY0" fmla="*/ 0 h 2171700"/>
              <a:gd name="connsiteX1" fmla="*/ 1438275 w 1438275"/>
              <a:gd name="connsiteY1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8275" h="2171700">
                <a:moveTo>
                  <a:pt x="0" y="0"/>
                </a:moveTo>
                <a:cubicBezTo>
                  <a:pt x="479425" y="0"/>
                  <a:pt x="958850" y="1085850"/>
                  <a:pt x="1438275" y="2171700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0" name="Freeform 379"/>
          <p:cNvSpPr/>
          <p:nvPr/>
        </p:nvSpPr>
        <p:spPr>
          <a:xfrm>
            <a:off x="1542197" y="4117391"/>
            <a:ext cx="3814549" cy="2088107"/>
          </a:xfrm>
          <a:custGeom>
            <a:avLst/>
            <a:gdLst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886502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900149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906973 w 3814549"/>
              <a:gd name="connsiteY5" fmla="*/ 0 h 2088107"/>
              <a:gd name="connsiteX6" fmla="*/ 3814549 w 3814549"/>
              <a:gd name="connsiteY6" fmla="*/ 0 h 2088107"/>
              <a:gd name="connsiteX0" fmla="*/ 0 w 3814549"/>
              <a:gd name="connsiteY0" fmla="*/ 2088107 h 2088107"/>
              <a:gd name="connsiteX1" fmla="*/ 0 w 3814549"/>
              <a:gd name="connsiteY1" fmla="*/ 1330657 h 2088107"/>
              <a:gd name="connsiteX2" fmla="*/ 1153236 w 3814549"/>
              <a:gd name="connsiteY2" fmla="*/ 1330657 h 2088107"/>
              <a:gd name="connsiteX3" fmla="*/ 1153236 w 3814549"/>
              <a:gd name="connsiteY3" fmla="*/ 696036 h 2088107"/>
              <a:gd name="connsiteX4" fmla="*/ 2893325 w 3814549"/>
              <a:gd name="connsiteY4" fmla="*/ 696036 h 2088107"/>
              <a:gd name="connsiteX5" fmla="*/ 2893325 w 3814549"/>
              <a:gd name="connsiteY5" fmla="*/ 0 h 2088107"/>
              <a:gd name="connsiteX6" fmla="*/ 3814549 w 3814549"/>
              <a:gd name="connsiteY6" fmla="*/ 0 h 20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4549" h="2088107">
                <a:moveTo>
                  <a:pt x="0" y="2088107"/>
                </a:moveTo>
                <a:lnTo>
                  <a:pt x="0" y="1330657"/>
                </a:lnTo>
                <a:lnTo>
                  <a:pt x="1153236" y="1330657"/>
                </a:lnTo>
                <a:lnTo>
                  <a:pt x="1153236" y="696036"/>
                </a:lnTo>
                <a:lnTo>
                  <a:pt x="2893325" y="696036"/>
                </a:lnTo>
                <a:cubicBezTo>
                  <a:pt x="2891051" y="464024"/>
                  <a:pt x="2895599" y="232012"/>
                  <a:pt x="2893325" y="0"/>
                </a:cubicBezTo>
                <a:lnTo>
                  <a:pt x="3814549" y="0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1" name="Straight Connector 380"/>
          <p:cNvCxnSpPr/>
          <p:nvPr/>
        </p:nvCxnSpPr>
        <p:spPr>
          <a:xfrm>
            <a:off x="4332188" y="3539147"/>
            <a:ext cx="0" cy="1128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2600325" y="3827179"/>
            <a:ext cx="0" cy="1518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Freeform 382"/>
          <p:cNvSpPr/>
          <p:nvPr/>
        </p:nvSpPr>
        <p:spPr>
          <a:xfrm>
            <a:off x="1524000" y="5069180"/>
            <a:ext cx="1181125" cy="302865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4" name="Freeform 383"/>
          <p:cNvSpPr/>
          <p:nvPr/>
        </p:nvSpPr>
        <p:spPr>
          <a:xfrm>
            <a:off x="2706799" y="4425370"/>
            <a:ext cx="1726714" cy="242552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5" name="Freeform 384"/>
          <p:cNvSpPr/>
          <p:nvPr/>
        </p:nvSpPr>
        <p:spPr>
          <a:xfrm>
            <a:off x="4435629" y="3775740"/>
            <a:ext cx="921117" cy="151432"/>
          </a:xfrm>
          <a:custGeom>
            <a:avLst/>
            <a:gdLst>
              <a:gd name="connsiteX0" fmla="*/ 0 w 1095375"/>
              <a:gd name="connsiteY0" fmla="*/ 0 h 276225"/>
              <a:gd name="connsiteX1" fmla="*/ 514350 w 1095375"/>
              <a:gd name="connsiteY1" fmla="*/ 142875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1095375 w 1095375"/>
              <a:gd name="connsiteY2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21329 w 1095375"/>
              <a:gd name="connsiteY2" fmla="*/ 185406 h 276225"/>
              <a:gd name="connsiteX3" fmla="*/ 1095375 w 1095375"/>
              <a:gd name="connsiteY3" fmla="*/ 276225 h 276225"/>
              <a:gd name="connsiteX0" fmla="*/ 0 w 1095375"/>
              <a:gd name="connsiteY0" fmla="*/ 0 h 276225"/>
              <a:gd name="connsiteX1" fmla="*/ 354055 w 1095375"/>
              <a:gd name="connsiteY1" fmla="*/ 96524 h 276225"/>
              <a:gd name="connsiteX2" fmla="*/ 739140 w 1095375"/>
              <a:gd name="connsiteY2" fmla="*/ 231758 h 276225"/>
              <a:gd name="connsiteX3" fmla="*/ 1095375 w 1095375"/>
              <a:gd name="connsiteY3" fmla="*/ 276225 h 276225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39140 w 1095375"/>
              <a:gd name="connsiteY2" fmla="*/ 23175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095375"/>
              <a:gd name="connsiteY0" fmla="*/ 0 h 313306"/>
              <a:gd name="connsiteX1" fmla="*/ 354055 w 1095375"/>
              <a:gd name="connsiteY1" fmla="*/ 96524 h 313306"/>
              <a:gd name="connsiteX2" fmla="*/ 765856 w 1095375"/>
              <a:gd name="connsiteY2" fmla="*/ 222488 h 313306"/>
              <a:gd name="connsiteX3" fmla="*/ 1095375 w 1095375"/>
              <a:gd name="connsiteY3" fmla="*/ 313306 h 313306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1104280 w 1104280"/>
              <a:gd name="connsiteY3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  <a:gd name="connsiteX0" fmla="*/ 0 w 1104280"/>
              <a:gd name="connsiteY0" fmla="*/ 0 h 294765"/>
              <a:gd name="connsiteX1" fmla="*/ 354055 w 1104280"/>
              <a:gd name="connsiteY1" fmla="*/ 96524 h 294765"/>
              <a:gd name="connsiteX2" fmla="*/ 765856 w 1104280"/>
              <a:gd name="connsiteY2" fmla="*/ 222488 h 294765"/>
              <a:gd name="connsiteX3" fmla="*/ 961772 w 1104280"/>
              <a:gd name="connsiteY3" fmla="*/ 268837 h 294765"/>
              <a:gd name="connsiteX4" fmla="*/ 1104280 w 1104280"/>
              <a:gd name="connsiteY4" fmla="*/ 294765 h 29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4280" h="294765">
                <a:moveTo>
                  <a:pt x="0" y="0"/>
                </a:moveTo>
                <a:cubicBezTo>
                  <a:pt x="165894" y="48419"/>
                  <a:pt x="164075" y="40903"/>
                  <a:pt x="354055" y="96524"/>
                </a:cubicBezTo>
                <a:cubicBezTo>
                  <a:pt x="544035" y="152145"/>
                  <a:pt x="666054" y="198404"/>
                  <a:pt x="765856" y="222488"/>
                </a:cubicBezTo>
                <a:lnTo>
                  <a:pt x="961772" y="268837"/>
                </a:lnTo>
                <a:cubicBezTo>
                  <a:pt x="1018176" y="280883"/>
                  <a:pt x="1079045" y="285809"/>
                  <a:pt x="1104280" y="29476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6" name="TextBox 385"/>
          <p:cNvSpPr txBox="1"/>
          <p:nvPr/>
        </p:nvSpPr>
        <p:spPr>
          <a:xfrm>
            <a:off x="4428579" y="4581947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2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5405275" y="3888090"/>
            <a:ext cx="8229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solidFill>
                  <a:srgbClr val="FF0000"/>
                </a:solidFill>
              </a:rPr>
              <a:t>u = 3</a:t>
            </a:r>
            <a:endParaRPr lang="en-GB" sz="2200" dirty="0">
              <a:solidFill>
                <a:srgbClr val="FF0000"/>
              </a:solidFill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2199257" y="3396292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389" name="TextBox 388"/>
          <p:cNvSpPr txBox="1"/>
          <p:nvPr/>
        </p:nvSpPr>
        <p:spPr>
          <a:xfrm>
            <a:off x="3931120" y="3108260"/>
            <a:ext cx="80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n = 1</a:t>
            </a:r>
            <a:endParaRPr lang="en-GB" sz="2200" dirty="0"/>
          </a:p>
        </p:txBody>
      </p:sp>
      <p:sp>
        <p:nvSpPr>
          <p:cNvPr id="390" name="TextBox 389"/>
          <p:cNvSpPr txBox="1"/>
          <p:nvPr/>
        </p:nvSpPr>
        <p:spPr>
          <a:xfrm>
            <a:off x="5915153" y="6041543"/>
            <a:ext cx="397484" cy="33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endParaRPr lang="en-GB" dirty="0"/>
          </a:p>
        </p:txBody>
      </p:sp>
      <p:sp>
        <p:nvSpPr>
          <p:cNvPr id="391" name="TextBox 390"/>
          <p:cNvSpPr txBox="1"/>
          <p:nvPr/>
        </p:nvSpPr>
        <p:spPr>
          <a:xfrm>
            <a:off x="6804248" y="3231247"/>
            <a:ext cx="5760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smtClean="0"/>
              <a:t>(d)</a:t>
            </a:r>
            <a:endParaRPr lang="en-GB" sz="2500" dirty="0"/>
          </a:p>
        </p:txBody>
      </p:sp>
      <p:grpSp>
        <p:nvGrpSpPr>
          <p:cNvPr id="392" name="Group 391"/>
          <p:cNvGrpSpPr/>
          <p:nvPr/>
        </p:nvGrpSpPr>
        <p:grpSpPr>
          <a:xfrm>
            <a:off x="6996932" y="3207557"/>
            <a:ext cx="4369007" cy="3663325"/>
            <a:chOff x="6996932" y="3207557"/>
            <a:chExt cx="4369007" cy="3663325"/>
          </a:xfrm>
        </p:grpSpPr>
        <p:pic>
          <p:nvPicPr>
            <p:cNvPr id="39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8" b="4933"/>
            <a:stretch/>
          </p:blipFill>
          <p:spPr bwMode="auto">
            <a:xfrm>
              <a:off x="7367381" y="3207557"/>
              <a:ext cx="3998558" cy="33508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TextBox 393"/>
            <p:cNvSpPr txBox="1"/>
            <p:nvPr/>
          </p:nvSpPr>
          <p:spPr>
            <a:xfrm>
              <a:off x="6996932" y="4391650"/>
              <a:ext cx="59999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/>
                <a:t>α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9110766" y="6501550"/>
              <a:ext cx="1078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 (eV)</a:t>
              </a:r>
              <a:endParaRPr lang="en-GB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8027267" y="4559922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8948819" y="4434895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9928072" y="4144889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8854263" y="5340797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0388894" y="5026279"/>
              <a:ext cx="261147" cy="141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10500450" y="5308099"/>
              <a:ext cx="480857" cy="155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10528992" y="4325309"/>
              <a:ext cx="480857" cy="155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10551615" y="3770850"/>
              <a:ext cx="480857" cy="1551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4" name="TextBox 403"/>
          <p:cNvSpPr txBox="1"/>
          <p:nvPr/>
        </p:nvSpPr>
        <p:spPr>
          <a:xfrm>
            <a:off x="7884641" y="4419089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2</a:t>
            </a:r>
            <a:endParaRPr lang="en-GB" dirty="0"/>
          </a:p>
        </p:txBody>
      </p:sp>
      <p:sp>
        <p:nvSpPr>
          <p:cNvPr id="405" name="TextBox 404"/>
          <p:cNvSpPr txBox="1"/>
          <p:nvPr/>
        </p:nvSpPr>
        <p:spPr>
          <a:xfrm>
            <a:off x="8719183" y="4293890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3</a:t>
            </a:r>
            <a:endParaRPr lang="en-GB" dirty="0"/>
          </a:p>
        </p:txBody>
      </p:sp>
      <p:sp>
        <p:nvSpPr>
          <p:cNvPr id="406" name="TextBox 405"/>
          <p:cNvSpPr txBox="1"/>
          <p:nvPr/>
        </p:nvSpPr>
        <p:spPr>
          <a:xfrm>
            <a:off x="9757766" y="4006091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4</a:t>
            </a:r>
            <a:endParaRPr lang="en-GB" dirty="0"/>
          </a:p>
        </p:txBody>
      </p:sp>
      <p:sp>
        <p:nvSpPr>
          <p:cNvPr id="407" name="TextBox 406"/>
          <p:cNvSpPr txBox="1"/>
          <p:nvPr/>
        </p:nvSpPr>
        <p:spPr>
          <a:xfrm>
            <a:off x="8676431" y="5211177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2</a:t>
            </a:r>
            <a:endParaRPr lang="en-GB" dirty="0"/>
          </a:p>
        </p:txBody>
      </p:sp>
      <p:sp>
        <p:nvSpPr>
          <p:cNvPr id="408" name="TextBox 407"/>
          <p:cNvSpPr txBox="1"/>
          <p:nvPr/>
        </p:nvSpPr>
        <p:spPr>
          <a:xfrm>
            <a:off x="10176711" y="4889004"/>
            <a:ext cx="64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 = 3</a:t>
            </a:r>
            <a:endParaRPr lang="en-GB" dirty="0"/>
          </a:p>
        </p:txBody>
      </p:sp>
      <p:sp>
        <p:nvSpPr>
          <p:cNvPr id="409" name="TextBox 408"/>
          <p:cNvSpPr txBox="1"/>
          <p:nvPr/>
        </p:nvSpPr>
        <p:spPr>
          <a:xfrm>
            <a:off x="9569906" y="3539147"/>
            <a:ext cx="133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400nm</a:t>
            </a:r>
            <a:endParaRPr lang="en-GB" dirty="0"/>
          </a:p>
        </p:txBody>
      </p:sp>
      <p:sp>
        <p:nvSpPr>
          <p:cNvPr id="410" name="TextBox 409"/>
          <p:cNvSpPr txBox="1"/>
          <p:nvPr/>
        </p:nvSpPr>
        <p:spPr>
          <a:xfrm>
            <a:off x="10045203" y="4356373"/>
            <a:ext cx="11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21nm</a:t>
            </a:r>
            <a:endParaRPr lang="en-GB" dirty="0"/>
          </a:p>
        </p:txBody>
      </p:sp>
      <p:sp>
        <p:nvSpPr>
          <p:cNvPr id="411" name="TextBox 410"/>
          <p:cNvSpPr txBox="1"/>
          <p:nvPr/>
        </p:nvSpPr>
        <p:spPr>
          <a:xfrm>
            <a:off x="10155099" y="5391781"/>
            <a:ext cx="111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 = 14nm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071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Niu</dc:creator>
  <cp:lastModifiedBy>Wendy Niu</cp:lastModifiedBy>
  <cp:revision>19</cp:revision>
  <dcterms:created xsi:type="dcterms:W3CDTF">2014-06-22T16:55:03Z</dcterms:created>
  <dcterms:modified xsi:type="dcterms:W3CDTF">2014-07-08T17:36:14Z</dcterms:modified>
</cp:coreProperties>
</file>