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2339975"/>
  <p:notesSz cx="6858000" cy="9144000"/>
  <p:defaultTextStyle>
    <a:defPPr>
      <a:defRPr lang="en-US"/>
    </a:defPPr>
    <a:lvl1pPr marL="0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3961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7924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1886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5847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9808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3771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37732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1694" algn="l" defTabSz="86792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6" y="-654"/>
      </p:cViewPr>
      <p:guideLst>
        <p:guide orient="horz" pos="737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726910"/>
            <a:ext cx="6427074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1325990"/>
            <a:ext cx="5292884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5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9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3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7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1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648" y="39542"/>
            <a:ext cx="2009772" cy="83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25" y="39542"/>
            <a:ext cx="5903300" cy="83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503652"/>
            <a:ext cx="6427074" cy="464744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991783"/>
            <a:ext cx="6427074" cy="51187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39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79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18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5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98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37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37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16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27" y="229124"/>
            <a:ext cx="3956536" cy="64836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8884" y="229124"/>
            <a:ext cx="3956536" cy="64836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93708"/>
            <a:ext cx="6805137" cy="3899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523788"/>
            <a:ext cx="3340871" cy="21828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3961" indent="0">
              <a:buNone/>
              <a:defRPr sz="1900" b="1"/>
            </a:lvl2pPr>
            <a:lvl3pPr marL="867924" indent="0">
              <a:buNone/>
              <a:defRPr sz="1700" b="1"/>
            </a:lvl3pPr>
            <a:lvl4pPr marL="1301886" indent="0">
              <a:buNone/>
              <a:defRPr sz="1600" b="1"/>
            </a:lvl4pPr>
            <a:lvl5pPr marL="1735847" indent="0">
              <a:buNone/>
              <a:defRPr sz="1600" b="1"/>
            </a:lvl5pPr>
            <a:lvl6pPr marL="2169808" indent="0">
              <a:buNone/>
              <a:defRPr sz="1600" b="1"/>
            </a:lvl6pPr>
            <a:lvl7pPr marL="2603771" indent="0">
              <a:buNone/>
              <a:defRPr sz="1600" b="1"/>
            </a:lvl7pPr>
            <a:lvl8pPr marL="3037732" indent="0">
              <a:buNone/>
              <a:defRPr sz="1600" b="1"/>
            </a:lvl8pPr>
            <a:lvl9pPr marL="34716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5" y="742076"/>
            <a:ext cx="3340871" cy="134819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23788"/>
            <a:ext cx="3342183" cy="21828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3961" indent="0">
              <a:buNone/>
              <a:defRPr sz="1900" b="1"/>
            </a:lvl2pPr>
            <a:lvl3pPr marL="867924" indent="0">
              <a:buNone/>
              <a:defRPr sz="1700" b="1"/>
            </a:lvl3pPr>
            <a:lvl4pPr marL="1301886" indent="0">
              <a:buNone/>
              <a:defRPr sz="1600" b="1"/>
            </a:lvl4pPr>
            <a:lvl5pPr marL="1735847" indent="0">
              <a:buNone/>
              <a:defRPr sz="1600" b="1"/>
            </a:lvl5pPr>
            <a:lvl6pPr marL="2169808" indent="0">
              <a:buNone/>
              <a:defRPr sz="1600" b="1"/>
            </a:lvl6pPr>
            <a:lvl7pPr marL="2603771" indent="0">
              <a:buNone/>
              <a:defRPr sz="1600" b="1"/>
            </a:lvl7pPr>
            <a:lvl8pPr marL="3037732" indent="0">
              <a:buNone/>
              <a:defRPr sz="1600" b="1"/>
            </a:lvl8pPr>
            <a:lvl9pPr marL="34716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742076"/>
            <a:ext cx="3342183" cy="134819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93171"/>
            <a:ext cx="2487603" cy="39649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7" y="93169"/>
            <a:ext cx="4226957" cy="199710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489661"/>
            <a:ext cx="2487603" cy="1600608"/>
          </a:xfrm>
        </p:spPr>
        <p:txBody>
          <a:bodyPr/>
          <a:lstStyle>
            <a:lvl1pPr marL="0" indent="0">
              <a:buNone/>
              <a:defRPr sz="1300"/>
            </a:lvl1pPr>
            <a:lvl2pPr marL="433961" indent="0">
              <a:buNone/>
              <a:defRPr sz="1100"/>
            </a:lvl2pPr>
            <a:lvl3pPr marL="867924" indent="0">
              <a:buNone/>
              <a:defRPr sz="900"/>
            </a:lvl3pPr>
            <a:lvl4pPr marL="1301886" indent="0">
              <a:buNone/>
              <a:defRPr sz="900"/>
            </a:lvl4pPr>
            <a:lvl5pPr marL="1735847" indent="0">
              <a:buNone/>
              <a:defRPr sz="900"/>
            </a:lvl5pPr>
            <a:lvl6pPr marL="2169808" indent="0">
              <a:buNone/>
              <a:defRPr sz="900"/>
            </a:lvl6pPr>
            <a:lvl7pPr marL="2603771" indent="0">
              <a:buNone/>
              <a:defRPr sz="900"/>
            </a:lvl7pPr>
            <a:lvl8pPr marL="3037732" indent="0">
              <a:buNone/>
              <a:defRPr sz="900"/>
            </a:lvl8pPr>
            <a:lvl9pPr marL="34716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3" y="1637984"/>
            <a:ext cx="4536758" cy="19337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3" y="209085"/>
            <a:ext cx="4536758" cy="1403985"/>
          </a:xfrm>
        </p:spPr>
        <p:txBody>
          <a:bodyPr/>
          <a:lstStyle>
            <a:lvl1pPr marL="0" indent="0">
              <a:buNone/>
              <a:defRPr sz="3000"/>
            </a:lvl1pPr>
            <a:lvl2pPr marL="433961" indent="0">
              <a:buNone/>
              <a:defRPr sz="2700"/>
            </a:lvl2pPr>
            <a:lvl3pPr marL="867924" indent="0">
              <a:buNone/>
              <a:defRPr sz="2200"/>
            </a:lvl3pPr>
            <a:lvl4pPr marL="1301886" indent="0">
              <a:buNone/>
              <a:defRPr sz="1900"/>
            </a:lvl4pPr>
            <a:lvl5pPr marL="1735847" indent="0">
              <a:buNone/>
              <a:defRPr sz="1900"/>
            </a:lvl5pPr>
            <a:lvl6pPr marL="2169808" indent="0">
              <a:buNone/>
              <a:defRPr sz="1900"/>
            </a:lvl6pPr>
            <a:lvl7pPr marL="2603771" indent="0">
              <a:buNone/>
              <a:defRPr sz="1900"/>
            </a:lvl7pPr>
            <a:lvl8pPr marL="3037732" indent="0">
              <a:buNone/>
              <a:defRPr sz="1900"/>
            </a:lvl8pPr>
            <a:lvl9pPr marL="3471694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3" y="1831358"/>
            <a:ext cx="4536758" cy="274623"/>
          </a:xfrm>
        </p:spPr>
        <p:txBody>
          <a:bodyPr/>
          <a:lstStyle>
            <a:lvl1pPr marL="0" indent="0">
              <a:buNone/>
              <a:defRPr sz="1300"/>
            </a:lvl1pPr>
            <a:lvl2pPr marL="433961" indent="0">
              <a:buNone/>
              <a:defRPr sz="1100"/>
            </a:lvl2pPr>
            <a:lvl3pPr marL="867924" indent="0">
              <a:buNone/>
              <a:defRPr sz="900"/>
            </a:lvl3pPr>
            <a:lvl4pPr marL="1301886" indent="0">
              <a:buNone/>
              <a:defRPr sz="900"/>
            </a:lvl4pPr>
            <a:lvl5pPr marL="1735847" indent="0">
              <a:buNone/>
              <a:defRPr sz="900"/>
            </a:lvl5pPr>
            <a:lvl6pPr marL="2169808" indent="0">
              <a:buNone/>
              <a:defRPr sz="900"/>
            </a:lvl6pPr>
            <a:lvl7pPr marL="2603771" indent="0">
              <a:buNone/>
              <a:defRPr sz="900"/>
            </a:lvl7pPr>
            <a:lvl8pPr marL="3037732" indent="0">
              <a:buNone/>
              <a:defRPr sz="900"/>
            </a:lvl8pPr>
            <a:lvl9pPr marL="34716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93708"/>
            <a:ext cx="6805137" cy="389996"/>
          </a:xfrm>
          <a:prstGeom prst="rect">
            <a:avLst/>
          </a:prstGeom>
        </p:spPr>
        <p:txBody>
          <a:bodyPr vert="horz" lIns="86792" tIns="43396" rIns="86792" bIns="43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545995"/>
            <a:ext cx="6805137" cy="1544275"/>
          </a:xfrm>
          <a:prstGeom prst="rect">
            <a:avLst/>
          </a:prstGeom>
        </p:spPr>
        <p:txBody>
          <a:bodyPr vert="horz" lIns="86792" tIns="43396" rIns="86792" bIns="43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168813"/>
            <a:ext cx="1764295" cy="124583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D7E-701B-41EE-968D-E515803E52E9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168813"/>
            <a:ext cx="2394400" cy="124583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7" y="2168813"/>
            <a:ext cx="1764295" cy="124583"/>
          </a:xfrm>
          <a:prstGeom prst="rect">
            <a:avLst/>
          </a:prstGeom>
        </p:spPr>
        <p:txBody>
          <a:bodyPr vert="horz" lIns="86792" tIns="43396" rIns="86792" bIns="4339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7924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471" indent="-32547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188" indent="-271227" algn="l" defTabSz="867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904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866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2828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790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0751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714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8675" indent="-216981" algn="l" defTabSz="8679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961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24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1886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5847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9808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3771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32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1694" algn="l" defTabSz="867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endy\Documents\wwn20\Lit review\Figures\fujita199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" y="-17983"/>
            <a:ext cx="395468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Wendy\Documents\wwn20\Lit review\Figures\lanty200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90" y="-17983"/>
            <a:ext cx="35433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0" y="13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80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2014-06-25T11:56:48Z</dcterms:created>
  <dcterms:modified xsi:type="dcterms:W3CDTF">2014-07-11T14:27:27Z</dcterms:modified>
</cp:coreProperties>
</file>