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5580063"/>
  <p:notesSz cx="6858000" cy="9144000"/>
  <p:defaultTextStyle>
    <a:defPPr>
      <a:defRPr lang="en-US"/>
    </a:defPPr>
    <a:lvl1pPr marL="0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3951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47903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1854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95804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19754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43707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67657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91608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722" y="-96"/>
      </p:cViewPr>
      <p:guideLst>
        <p:guide orient="horz" pos="1758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2" y="1733436"/>
            <a:ext cx="4590573" cy="11960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3162037"/>
            <a:ext cx="3780473" cy="14260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9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7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9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00777" y="223463"/>
            <a:ext cx="1147643" cy="47482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033" y="223463"/>
            <a:ext cx="3355733" cy="4748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89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7" y="3585708"/>
            <a:ext cx="4590573" cy="1108262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7" y="2365070"/>
            <a:ext cx="4590573" cy="122063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239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79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718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958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197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4370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676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916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032" y="1298143"/>
            <a:ext cx="2251220" cy="36735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6264" y="1298143"/>
            <a:ext cx="2252157" cy="36735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5" y="223464"/>
            <a:ext cx="4860607" cy="9300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1249058"/>
            <a:ext cx="2386236" cy="52054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951" indent="0">
              <a:buNone/>
              <a:defRPr sz="1300" b="1"/>
            </a:lvl2pPr>
            <a:lvl3pPr marL="647903" indent="0">
              <a:buNone/>
              <a:defRPr sz="1300" b="1"/>
            </a:lvl3pPr>
            <a:lvl4pPr marL="971854" indent="0">
              <a:buNone/>
              <a:defRPr sz="1000" b="1"/>
            </a:lvl4pPr>
            <a:lvl5pPr marL="1295804" indent="0">
              <a:buNone/>
              <a:defRPr sz="1000" b="1"/>
            </a:lvl5pPr>
            <a:lvl6pPr marL="1619754" indent="0">
              <a:buNone/>
              <a:defRPr sz="1000" b="1"/>
            </a:lvl6pPr>
            <a:lvl7pPr marL="1943707" indent="0">
              <a:buNone/>
              <a:defRPr sz="1000" b="1"/>
            </a:lvl7pPr>
            <a:lvl8pPr marL="2267657" indent="0">
              <a:buNone/>
              <a:defRPr sz="1000" b="1"/>
            </a:lvl8pPr>
            <a:lvl9pPr marL="259160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1769605"/>
            <a:ext cx="2386236" cy="321499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69" y="1249058"/>
            <a:ext cx="2387174" cy="52054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951" indent="0">
              <a:buNone/>
              <a:defRPr sz="1300" b="1"/>
            </a:lvl2pPr>
            <a:lvl3pPr marL="647903" indent="0">
              <a:buNone/>
              <a:defRPr sz="1300" b="1"/>
            </a:lvl3pPr>
            <a:lvl4pPr marL="971854" indent="0">
              <a:buNone/>
              <a:defRPr sz="1000" b="1"/>
            </a:lvl4pPr>
            <a:lvl5pPr marL="1295804" indent="0">
              <a:buNone/>
              <a:defRPr sz="1000" b="1"/>
            </a:lvl5pPr>
            <a:lvl6pPr marL="1619754" indent="0">
              <a:buNone/>
              <a:defRPr sz="1000" b="1"/>
            </a:lvl6pPr>
            <a:lvl7pPr marL="1943707" indent="0">
              <a:buNone/>
              <a:defRPr sz="1000" b="1"/>
            </a:lvl7pPr>
            <a:lvl8pPr marL="2267657" indent="0">
              <a:buNone/>
              <a:defRPr sz="1000" b="1"/>
            </a:lvl8pPr>
            <a:lvl9pPr marL="259160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69" y="1769605"/>
            <a:ext cx="2387174" cy="321499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5" y="222171"/>
            <a:ext cx="1776784" cy="94551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5" y="222170"/>
            <a:ext cx="3019128" cy="476243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5" y="1167683"/>
            <a:ext cx="1776784" cy="3816919"/>
          </a:xfrm>
        </p:spPr>
        <p:txBody>
          <a:bodyPr/>
          <a:lstStyle>
            <a:lvl1pPr marL="0" indent="0">
              <a:buNone/>
              <a:defRPr sz="1000"/>
            </a:lvl1pPr>
            <a:lvl2pPr marL="323951" indent="0">
              <a:buNone/>
              <a:defRPr sz="1000"/>
            </a:lvl2pPr>
            <a:lvl3pPr marL="647903" indent="0">
              <a:buNone/>
              <a:defRPr sz="800"/>
            </a:lvl3pPr>
            <a:lvl4pPr marL="971854" indent="0">
              <a:buNone/>
              <a:defRPr sz="700"/>
            </a:lvl4pPr>
            <a:lvl5pPr marL="1295804" indent="0">
              <a:buNone/>
              <a:defRPr sz="700"/>
            </a:lvl5pPr>
            <a:lvl6pPr marL="1619754" indent="0">
              <a:buNone/>
              <a:defRPr sz="700"/>
            </a:lvl6pPr>
            <a:lvl7pPr marL="1943707" indent="0">
              <a:buNone/>
              <a:defRPr sz="700"/>
            </a:lvl7pPr>
            <a:lvl8pPr marL="2267657" indent="0">
              <a:buNone/>
              <a:defRPr sz="700"/>
            </a:lvl8pPr>
            <a:lvl9pPr marL="259160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0" y="3906046"/>
            <a:ext cx="3240405" cy="46113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0" y="498591"/>
            <a:ext cx="3240405" cy="3348038"/>
          </a:xfrm>
        </p:spPr>
        <p:txBody>
          <a:bodyPr/>
          <a:lstStyle>
            <a:lvl1pPr marL="0" indent="0">
              <a:buNone/>
              <a:defRPr sz="2200"/>
            </a:lvl1pPr>
            <a:lvl2pPr marL="323951" indent="0">
              <a:buNone/>
              <a:defRPr sz="2000"/>
            </a:lvl2pPr>
            <a:lvl3pPr marL="647903" indent="0">
              <a:buNone/>
              <a:defRPr sz="1700"/>
            </a:lvl3pPr>
            <a:lvl4pPr marL="971854" indent="0">
              <a:buNone/>
              <a:defRPr sz="1300"/>
            </a:lvl4pPr>
            <a:lvl5pPr marL="1295804" indent="0">
              <a:buNone/>
              <a:defRPr sz="1300"/>
            </a:lvl5pPr>
            <a:lvl6pPr marL="1619754" indent="0">
              <a:buNone/>
              <a:defRPr sz="1300"/>
            </a:lvl6pPr>
            <a:lvl7pPr marL="1943707" indent="0">
              <a:buNone/>
              <a:defRPr sz="1300"/>
            </a:lvl7pPr>
            <a:lvl8pPr marL="2267657" indent="0">
              <a:buNone/>
              <a:defRPr sz="1300"/>
            </a:lvl8pPr>
            <a:lvl9pPr marL="259160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0" y="4367176"/>
            <a:ext cx="3240405" cy="654883"/>
          </a:xfrm>
        </p:spPr>
        <p:txBody>
          <a:bodyPr/>
          <a:lstStyle>
            <a:lvl1pPr marL="0" indent="0">
              <a:buNone/>
              <a:defRPr sz="1000"/>
            </a:lvl1pPr>
            <a:lvl2pPr marL="323951" indent="0">
              <a:buNone/>
              <a:defRPr sz="1000"/>
            </a:lvl2pPr>
            <a:lvl3pPr marL="647903" indent="0">
              <a:buNone/>
              <a:defRPr sz="800"/>
            </a:lvl3pPr>
            <a:lvl4pPr marL="971854" indent="0">
              <a:buNone/>
              <a:defRPr sz="700"/>
            </a:lvl4pPr>
            <a:lvl5pPr marL="1295804" indent="0">
              <a:buNone/>
              <a:defRPr sz="700"/>
            </a:lvl5pPr>
            <a:lvl6pPr marL="1619754" indent="0">
              <a:buNone/>
              <a:defRPr sz="700"/>
            </a:lvl6pPr>
            <a:lvl7pPr marL="1943707" indent="0">
              <a:buNone/>
              <a:defRPr sz="700"/>
            </a:lvl7pPr>
            <a:lvl8pPr marL="2267657" indent="0">
              <a:buNone/>
              <a:defRPr sz="700"/>
            </a:lvl8pPr>
            <a:lvl9pPr marL="259160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5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5" y="223464"/>
            <a:ext cx="4860607" cy="930011"/>
          </a:xfrm>
          <a:prstGeom prst="rect">
            <a:avLst/>
          </a:prstGeom>
        </p:spPr>
        <p:txBody>
          <a:bodyPr vert="horz" lIns="64790" tIns="32396" rIns="64790" bIns="323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1302016"/>
            <a:ext cx="4860607" cy="3682584"/>
          </a:xfrm>
          <a:prstGeom prst="rect">
            <a:avLst/>
          </a:prstGeom>
        </p:spPr>
        <p:txBody>
          <a:bodyPr vert="horz" lIns="64790" tIns="32396" rIns="64790" bIns="323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5171893"/>
            <a:ext cx="1260158" cy="297087"/>
          </a:xfrm>
          <a:prstGeom prst="rect">
            <a:avLst/>
          </a:prstGeom>
        </p:spPr>
        <p:txBody>
          <a:bodyPr vert="horz" lIns="64790" tIns="32396" rIns="64790" bIns="3239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0822-4451-47E7-A0E9-186AA8DFE7DA}" type="datetimeFigureOut">
              <a:rPr lang="en-GB" smtClean="0"/>
              <a:t>11/07/2014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2" y="5171893"/>
            <a:ext cx="1710213" cy="297087"/>
          </a:xfrm>
          <a:prstGeom prst="rect">
            <a:avLst/>
          </a:prstGeom>
        </p:spPr>
        <p:txBody>
          <a:bodyPr vert="horz" lIns="64790" tIns="32396" rIns="64790" bIns="3239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5171893"/>
            <a:ext cx="1260158" cy="297087"/>
          </a:xfrm>
          <a:prstGeom prst="rect">
            <a:avLst/>
          </a:prstGeom>
        </p:spPr>
        <p:txBody>
          <a:bodyPr vert="horz" lIns="64790" tIns="32396" rIns="64790" bIns="3239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9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7903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964" indent="-242964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6420" indent="-202469" algn="l" defTabSz="64790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878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29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780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1731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05682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29633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53584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51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03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54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804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9754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3707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657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608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Wendy\Documents\wwn20\Lit review\Figures\sumioka200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" y="-36115"/>
            <a:ext cx="5490032" cy="22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Wendy\Documents\wwn20\Lit review\Figures\sumioka2001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3" y="2196133"/>
            <a:ext cx="46609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78378" y="-108123"/>
            <a:ext cx="684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3" name="TextBox 32"/>
          <p:cNvSpPr txBox="1"/>
          <p:nvPr/>
        </p:nvSpPr>
        <p:spPr>
          <a:xfrm>
            <a:off x="-78378" y="2202821"/>
            <a:ext cx="684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0406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2014-06-25T12:03:06Z</dcterms:created>
  <dcterms:modified xsi:type="dcterms:W3CDTF">2014-07-11T14:35:56Z</dcterms:modified>
</cp:coreProperties>
</file>