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4679950"/>
  <p:notesSz cx="6858000" cy="9144000"/>
  <p:defaultTextStyle>
    <a:defPPr>
      <a:defRPr lang="en-US"/>
    </a:defPPr>
    <a:lvl1pPr marL="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3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6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9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4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9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08" y="-642"/>
      </p:cViewPr>
      <p:guideLst>
        <p:guide orient="horz" pos="1475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3" y="1453820"/>
            <a:ext cx="4284267" cy="10031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52" y="2651973"/>
            <a:ext cx="3528219" cy="11959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0871" y="69335"/>
            <a:ext cx="580161" cy="14679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33" y="69335"/>
            <a:ext cx="1658228" cy="14679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4" y="3007304"/>
            <a:ext cx="4284267" cy="92949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4" y="1983563"/>
            <a:ext cx="4284267" cy="102373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3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84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057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26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4804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7691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34" y="401913"/>
            <a:ext cx="1119194" cy="113532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1835" y="401913"/>
            <a:ext cx="1119195" cy="113532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87416"/>
            <a:ext cx="4536282" cy="77999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1047572"/>
            <a:ext cx="2227014" cy="43658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6" y="1484151"/>
            <a:ext cx="2227014" cy="26963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0" y="1047572"/>
            <a:ext cx="2227888" cy="43658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0" y="1484151"/>
            <a:ext cx="2227888" cy="26963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86333"/>
            <a:ext cx="1658228" cy="79299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6" y="186333"/>
            <a:ext cx="2817675" cy="3994208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7" y="979325"/>
            <a:ext cx="1658228" cy="3201215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3275967"/>
            <a:ext cx="3024188" cy="38674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418164"/>
            <a:ext cx="3024188" cy="2807971"/>
          </a:xfrm>
        </p:spPr>
        <p:txBody>
          <a:bodyPr/>
          <a:lstStyle>
            <a:lvl1pPr marL="0" indent="0">
              <a:buNone/>
              <a:defRPr sz="1500"/>
            </a:lvl1pPr>
            <a:lvl2pPr marL="221150" indent="0">
              <a:buNone/>
              <a:defRPr sz="1400"/>
            </a:lvl2pPr>
            <a:lvl3pPr marL="442300" indent="0">
              <a:buNone/>
              <a:defRPr sz="1200"/>
            </a:lvl3pPr>
            <a:lvl4pPr marL="663450" indent="0">
              <a:buNone/>
              <a:defRPr sz="1000"/>
            </a:lvl4pPr>
            <a:lvl5pPr marL="884600" indent="0">
              <a:buNone/>
              <a:defRPr sz="1000"/>
            </a:lvl5pPr>
            <a:lvl6pPr marL="1105750" indent="0">
              <a:buNone/>
              <a:defRPr sz="1000"/>
            </a:lvl6pPr>
            <a:lvl7pPr marL="1326900" indent="0">
              <a:buNone/>
              <a:defRPr sz="1000"/>
            </a:lvl7pPr>
            <a:lvl8pPr marL="1548049" indent="0">
              <a:buNone/>
              <a:defRPr sz="1000"/>
            </a:lvl8pPr>
            <a:lvl9pPr marL="1769199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3662713"/>
            <a:ext cx="3024188" cy="549243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7" y="187416"/>
            <a:ext cx="4536282" cy="779991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1091989"/>
            <a:ext cx="4536282" cy="3088550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20" y="4337621"/>
            <a:ext cx="1176073" cy="249164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451C-9AB3-4930-81E8-DDEA64DBA608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7" y="4337621"/>
            <a:ext cx="1596099" cy="249164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8" y="4337621"/>
            <a:ext cx="1176073" cy="249164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3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2" indent="-165862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9" indent="-138219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2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7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3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6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9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4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9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Wendy\Documents\wwn20\Lit review\Figures\era199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" y="0"/>
            <a:ext cx="2670467" cy="26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Wendy\Documents\wwn20\Lit review\Figures\era1994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r="11443"/>
          <a:stretch/>
        </p:blipFill>
        <p:spPr bwMode="auto">
          <a:xfrm>
            <a:off x="2622296" y="0"/>
            <a:ext cx="2424163" cy="26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-95457" y="-72675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(a)</a:t>
            </a:r>
            <a:endParaRPr lang="en-GB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7020" y="-72676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(b)</a:t>
            </a:r>
            <a:endParaRPr lang="en-GB" sz="2200" dirty="0"/>
          </a:p>
        </p:txBody>
      </p:sp>
      <p:sp>
        <p:nvSpPr>
          <p:cNvPr id="42" name="Rectangle 41"/>
          <p:cNvSpPr/>
          <p:nvPr/>
        </p:nvSpPr>
        <p:spPr>
          <a:xfrm>
            <a:off x="1158730" y="1539540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104499" y="2341810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2" descr="C:\Users\Wendy\Documents\wwn20\Lit review\Figures\matsushima2005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465" y="2817862"/>
            <a:ext cx="52451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44975" y="2609189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(c)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406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2014-06-25T12:08:21Z</dcterms:created>
  <dcterms:modified xsi:type="dcterms:W3CDTF">2014-07-11T15:33:38Z</dcterms:modified>
</cp:coreProperties>
</file>